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lco van der Ven" initials="EvdV" lastIdx="1" clrIdx="0">
    <p:extLst>
      <p:ext uri="{19B8F6BF-5375-455C-9EA6-DF929625EA0E}">
        <p15:presenceInfo xmlns:p15="http://schemas.microsoft.com/office/powerpoint/2012/main" userId="S-1-5-21-193663134-4062869273-3488831873-7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4T15:54:10.8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2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73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4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2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7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25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14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3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1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B073-70E5-43DF-8495-2985D9995741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E435-9CCB-482E-BDF0-C904E7910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Door of niet door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Bestrijding van Japanse Duizendknoop in de gemeente Veere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9336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WAT bestrijden?</a:t>
            </a:r>
          </a:p>
          <a:p>
            <a:r>
              <a:rPr lang="nl-NL" dirty="0" smtClean="0"/>
              <a:t>De Japanse Duizendknoop =  invasieve soort]</a:t>
            </a:r>
          </a:p>
          <a:p>
            <a:pPr lvl="1"/>
            <a:r>
              <a:rPr lang="nl-NL" dirty="0" smtClean="0"/>
              <a:t>Komt van ver</a:t>
            </a:r>
          </a:p>
          <a:p>
            <a:r>
              <a:rPr lang="nl-NL" dirty="0" smtClean="0"/>
              <a:t>WAAROM bestrijden?</a:t>
            </a:r>
          </a:p>
          <a:p>
            <a:pPr lvl="1"/>
            <a:r>
              <a:rPr lang="nl-NL" dirty="0" smtClean="0"/>
              <a:t>Verstoort ons ecosysteem</a:t>
            </a:r>
          </a:p>
          <a:p>
            <a:pPr lvl="1"/>
            <a:r>
              <a:rPr lang="nl-NL" dirty="0" smtClean="0"/>
              <a:t>Maakt wegen, dijken en funderingen kapot</a:t>
            </a:r>
          </a:p>
          <a:p>
            <a:r>
              <a:rPr lang="nl-NL" dirty="0" smtClean="0"/>
              <a:t>HOE bestrijden?</a:t>
            </a:r>
          </a:p>
          <a:p>
            <a:pPr lvl="1"/>
            <a:r>
              <a:rPr lang="nl-NL" dirty="0" smtClean="0"/>
              <a:t>Er zijn verschillende technieken</a:t>
            </a:r>
          </a:p>
          <a:p>
            <a:pPr lvl="1"/>
            <a:r>
              <a:rPr lang="nl-NL" dirty="0" smtClean="0"/>
              <a:t>We passen heet water toe in onze gemeente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92436" cy="20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6995" r="50857" b="4624"/>
          <a:stretch/>
        </p:blipFill>
        <p:spPr>
          <a:xfrm rot="5400000">
            <a:off x="1248120" y="-1365688"/>
            <a:ext cx="6869828" cy="960120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757953" y="561703"/>
            <a:ext cx="1841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Waar komen we vandaan?</a:t>
            </a:r>
          </a:p>
          <a:p>
            <a:endParaRPr lang="nl-NL" dirty="0"/>
          </a:p>
          <a:p>
            <a:r>
              <a:rPr lang="nl-NL" dirty="0" smtClean="0"/>
              <a:t>Wat willen we bereiken? </a:t>
            </a:r>
          </a:p>
          <a:p>
            <a:endParaRPr lang="nl-NL" dirty="0"/>
          </a:p>
          <a:p>
            <a:r>
              <a:rPr lang="nl-NL" dirty="0" smtClean="0"/>
              <a:t>Kosten?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7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5980" r="1905" b="5132"/>
          <a:stretch/>
        </p:blipFill>
        <p:spPr>
          <a:xfrm rot="5400000">
            <a:off x="1352474" y="-1352474"/>
            <a:ext cx="6858000" cy="956294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757953" y="561703"/>
            <a:ext cx="1841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Resultaat?</a:t>
            </a:r>
          </a:p>
          <a:p>
            <a:endParaRPr lang="nl-NL" dirty="0"/>
          </a:p>
          <a:p>
            <a:r>
              <a:rPr lang="nl-NL" dirty="0" smtClean="0"/>
              <a:t>Hoe verder?</a:t>
            </a:r>
          </a:p>
          <a:p>
            <a:endParaRPr lang="nl-NL" dirty="0"/>
          </a:p>
          <a:p>
            <a:r>
              <a:rPr lang="nl-NL" dirty="0" smtClean="0"/>
              <a:t>Nadelen?</a:t>
            </a:r>
          </a:p>
          <a:p>
            <a:endParaRPr lang="nl-NL" dirty="0"/>
          </a:p>
          <a:p>
            <a:r>
              <a:rPr lang="nl-NL" dirty="0" smtClean="0"/>
              <a:t>Wat kan er beter?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52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Geleid gesprek?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Vragen van te voren opgesteld </a:t>
            </a:r>
          </a:p>
          <a:p>
            <a:r>
              <a:rPr lang="nl-NL" dirty="0" smtClean="0"/>
              <a:t>Ben op zoek naar mening over bestrijding tot nu toe</a:t>
            </a:r>
          </a:p>
          <a:p>
            <a:r>
              <a:rPr lang="nl-NL" dirty="0" smtClean="0"/>
              <a:t>Ik bevraag een lid van de groencommissie van park Breezand. </a:t>
            </a:r>
          </a:p>
          <a:p>
            <a:r>
              <a:rPr lang="nl-NL" dirty="0" smtClean="0"/>
              <a:t>De gemeente heeft daar het grootste deel in eigendom afgezien van de woningen op erfpacht grond</a:t>
            </a:r>
          </a:p>
          <a:p>
            <a:r>
              <a:rPr lang="nl-NL" dirty="0" smtClean="0"/>
              <a:t>Mevrouw is erg betrokken en heeft te maken met eigenaren en bewoners</a:t>
            </a:r>
          </a:p>
          <a:p>
            <a:r>
              <a:rPr lang="nl-NL" dirty="0" smtClean="0"/>
              <a:t>Nadeel is dat we niet echt een controverse hebben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6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is de behandeling van de JDK tot nu toe ervaren?</a:t>
            </a:r>
          </a:p>
          <a:p>
            <a:r>
              <a:rPr lang="nl-NL" dirty="0"/>
              <a:t>Wat is er te verbeteren?</a:t>
            </a:r>
          </a:p>
          <a:p>
            <a:r>
              <a:rPr lang="nl-NL" dirty="0"/>
              <a:t>Wordt er door de eigenaren gereageerd op de bestrijding?</a:t>
            </a:r>
          </a:p>
          <a:p>
            <a:r>
              <a:rPr lang="nl-NL" dirty="0"/>
              <a:t>Kan de gemeente nog voorzien in meer informatie?</a:t>
            </a:r>
          </a:p>
          <a:p>
            <a:r>
              <a:rPr lang="nl-NL" dirty="0"/>
              <a:t>Kan de Groencommissie iets bijdragen?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23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Redelijk met elkaar eens.</a:t>
            </a:r>
          </a:p>
          <a:p>
            <a:r>
              <a:rPr lang="nl-NL" dirty="0" smtClean="0"/>
              <a:t>Wat is het beeld van het effect van bestrijden?</a:t>
            </a:r>
          </a:p>
          <a:p>
            <a:r>
              <a:rPr lang="nl-NL" dirty="0" smtClean="0"/>
              <a:t>We hebben allebei een </a:t>
            </a:r>
            <a:r>
              <a:rPr lang="nl-NL" dirty="0" err="1" smtClean="0"/>
              <a:t>veschillend</a:t>
            </a:r>
            <a:r>
              <a:rPr lang="nl-NL" dirty="0" smtClean="0"/>
              <a:t> beeld n.l. </a:t>
            </a:r>
          </a:p>
          <a:p>
            <a:pPr lvl="1"/>
            <a:r>
              <a:rPr lang="nl-NL" dirty="0" smtClean="0"/>
              <a:t>Heeft geen effect </a:t>
            </a:r>
          </a:p>
          <a:p>
            <a:pPr lvl="1"/>
            <a:r>
              <a:rPr lang="nl-NL" dirty="0" smtClean="0"/>
              <a:t>En heeft wel effect </a:t>
            </a:r>
          </a:p>
          <a:p>
            <a:pPr lvl="1"/>
            <a:endParaRPr lang="nl-NL" dirty="0"/>
          </a:p>
          <a:p>
            <a:r>
              <a:rPr lang="nl-NL" dirty="0" smtClean="0"/>
              <a:t>Besproken wat er verwacht mag worden</a:t>
            </a:r>
            <a:endParaRPr lang="nl-NL" dirty="0"/>
          </a:p>
          <a:p>
            <a:r>
              <a:rPr lang="nl-NL" dirty="0" smtClean="0"/>
              <a:t>Conclusie dat er toch wel wat effect is en dat stoppen jammer zou zijn van de eerdere inzet</a:t>
            </a:r>
          </a:p>
        </p:txBody>
      </p:sp>
    </p:spTree>
    <p:extLst>
      <p:ext uri="{BB962C8B-B14F-4D97-AF65-F5344CB8AC3E}">
        <p14:creationId xmlns:p14="http://schemas.microsoft.com/office/powerpoint/2010/main" val="211937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Casus geeft geen hele sterke tegenstellingen</a:t>
            </a:r>
          </a:p>
          <a:p>
            <a:r>
              <a:rPr lang="nl-NL" dirty="0" smtClean="0"/>
              <a:t>In de afgelopen weken wel meer nagedacht over systemen, wie is er onderdeel van een proces etc.</a:t>
            </a:r>
          </a:p>
          <a:p>
            <a:r>
              <a:rPr lang="nl-NL" dirty="0" smtClean="0"/>
              <a:t>PQR plopt steeds vaker op</a:t>
            </a:r>
          </a:p>
          <a:p>
            <a:r>
              <a:rPr lang="nl-NL" dirty="0" smtClean="0"/>
              <a:t>Nog lastig om structuur te vinden, daar zorgt rijke plaatje wel voor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83617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288</Words>
  <Application>Microsoft Office PowerPoint</Application>
  <PresentationFormat>Breedbeeld</PresentationFormat>
  <Paragraphs>52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Door of niet door </vt:lpstr>
      <vt:lpstr>PowerPoint-presentatie</vt:lpstr>
      <vt:lpstr>PowerPoint-presentatie</vt:lpstr>
      <vt:lpstr>PowerPoint-presentatie</vt:lpstr>
      <vt:lpstr>Geleid gesprek?</vt:lpstr>
      <vt:lpstr>Vragen?</vt:lpstr>
      <vt:lpstr>Resultaat gesprek</vt:lpstr>
      <vt:lpstr>Reflectie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of niet door</dc:title>
  <dc:creator>Eelco van der Ven</dc:creator>
  <cp:lastModifiedBy>Eelco van der Ven</cp:lastModifiedBy>
  <cp:revision>6</cp:revision>
  <dcterms:created xsi:type="dcterms:W3CDTF">2020-12-04T14:31:25Z</dcterms:created>
  <dcterms:modified xsi:type="dcterms:W3CDTF">2020-12-04T17:19:20Z</dcterms:modified>
</cp:coreProperties>
</file>