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23A25F-E272-2DF9-E150-321EE0E0F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69F1C06-6E75-421D-3C95-ECEF73CF8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E5B3C7-087E-B2BE-DA5F-B3E277EDE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A0ED77-F667-F2D8-A1E9-9D84951B1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348E7C-817E-7B8B-768E-F0E12E5B5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1280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9EF1F5-6E87-6C7B-9FA2-9F8D8CAB3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5C263A-433F-23E8-E2AD-034D3D1E9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25A55B-5A38-C9FF-8A8E-61863903E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B9AF2-F0BE-1D04-25A1-17FA74F6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BBB70F-FD1D-7E4E-2BD0-4534BD9B6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793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4A52198-296B-34C5-8B39-FBB54D8E7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1A054D-F44D-015B-2B2F-FBE43930E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E81505-2D62-D58F-3FC9-9446BF9E0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257BA3-9F2B-1657-6335-24CDE7191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6762C9-ED62-BF89-CD3C-878CDEAA8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84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28F61-E47B-94F4-D655-C47B3E16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A7889B-1E27-AD15-5012-C5DF65ECE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78FD11-264A-6E38-A36F-556937046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F03CB8-E93D-C8E2-52F5-2D082BE4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D9299B-2AB8-BF52-D02E-48FA0A3AC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914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4C030F-892D-0E50-C3A5-EB3EEAEAB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AF4618-22CD-EC33-8A20-F2BCA7DDE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B16D8D-6088-2C9E-E410-CBD7C822A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462E9B-BF28-24FD-1D3B-CD1F98E0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72A9817-7714-C0C9-8605-91C72E726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25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431F50-02A2-E5E3-50B9-9A59324F7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32896F-EA3C-7748-2D6A-35016C0F7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53E24F-885E-36F7-7294-67356C77A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FB6D416-9B2A-032B-B811-62DB43234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6695661-ACFC-66A9-930C-91CA4B6C8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FAC5C49-A951-F0F4-F654-CCE8896A7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7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4D64E-BF27-73C2-2EB3-ED4A27C0A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3CC45E5-C874-338A-D150-90E8F8671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2DA0881-8B01-9D6B-B654-46DF48E8B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4DFBEA1-7639-2013-00E6-22983A7B82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E4E0FAC-BF29-3783-9AB9-FE0BC5323A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4453083-37F2-75A3-E3FC-E2F2B5E0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B06BA1F-183A-FBE6-742B-4843942E0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DC5BA85-DDCF-D3F4-3D8C-45C2B408A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606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1BF35B-2020-FF4C-5F8B-3E55CAB3D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6AE80CD-25E7-17F3-2BAC-9085A7A61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AE68449-5B51-0F44-4044-B40AC629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ED98362-28B8-BA30-F6E2-E7B352774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441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2AFE156-1100-152D-53C4-3C220B1A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8C5D437-4C70-CF8F-787C-851120C1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A45EBA7-941F-BD15-A843-208E3C39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529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EA830-A806-5907-9AF6-9394BF3AC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F41FB0-BD8A-6DEA-ABCD-47DC05CB6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28B2119-74BA-8B41-C7FB-D91466A63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6A9BC1-62CC-A72E-9D79-EC46ED83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C4F3340-D80E-16A5-7803-49D476360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E86DF1F-CD43-B77D-5534-32EB99BC3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02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C2430-BCDA-9351-FF33-D7D75047A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527BD42-F3AB-26C5-C73C-2B9B53CE6D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54C180D-2C7E-1101-BD0D-D15AB6497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2136182-C691-7F16-6E73-4FC5665DB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EF1D9F0-36A1-2770-1F0E-B97B487B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9E84E14-D307-5501-E8B6-366F6AC19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71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A4EFF33-4F1A-9344-9F00-E9E066B9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6BF1FA6-036E-6475-6E09-4E4E0AA5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D38F8F-F47E-2BA3-6D5B-9A9E7AFC34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4671-B518-483A-9AD5-B73222F52F49}" type="datetimeFigureOut">
              <a:rPr lang="nl-NL" smtClean="0"/>
              <a:t>14-5-2024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5B3F6D-A783-D140-C95E-BD98B28C5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6AA576-EA9C-22E6-1FEE-C02D748F4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2B548-81BC-4C36-9ADF-81937E06A4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648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1AD62-CD55-F470-C235-86C24716A4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JETHRO</a:t>
            </a:r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22CA8AB-F699-A4C6-A568-E212388CF6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284404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TEST JETHRO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JETHRO</dc:title>
  <dc:creator>Jethro Waanders</dc:creator>
  <cp:lastModifiedBy>Jethro Waanders</cp:lastModifiedBy>
  <cp:revision>1</cp:revision>
  <dcterms:created xsi:type="dcterms:W3CDTF">2024-05-14T12:32:50Z</dcterms:created>
  <dcterms:modified xsi:type="dcterms:W3CDTF">2024-05-14T12:32:56Z</dcterms:modified>
</cp:coreProperties>
</file>