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8" r:id="rId3"/>
    <p:sldId id="269" r:id="rId4"/>
    <p:sldId id="265" r:id="rId5"/>
    <p:sldId id="266" r:id="rId6"/>
    <p:sldId id="270" r:id="rId7"/>
    <p:sldId id="271" r:id="rId8"/>
    <p:sldId id="264" r:id="rId9"/>
  </p:sldIdLst>
  <p:sldSz cx="12192000" cy="6858000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025" autoAdjust="0"/>
    <p:restoredTop sz="94660"/>
  </p:normalViewPr>
  <p:slideViewPr>
    <p:cSldViewPr snapToGrid="0">
      <p:cViewPr varScale="1">
        <p:scale>
          <a:sx n="119" d="100"/>
          <a:sy n="119" d="100"/>
        </p:scale>
        <p:origin x="96" y="4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hoek 6">
            <a:extLst>
              <a:ext uri="{FF2B5EF4-FFF2-40B4-BE49-F238E27FC236}">
                <a16:creationId xmlns:a16="http://schemas.microsoft.com/office/drawing/2014/main" xmlns="" id="{2461DD17-BC95-4E5E-951D-EA124E4D28CF}"/>
              </a:ext>
            </a:extLst>
          </p:cNvPr>
          <p:cNvSpPr/>
          <p:nvPr userDrawn="1"/>
        </p:nvSpPr>
        <p:spPr>
          <a:xfrm>
            <a:off x="0" y="1690689"/>
            <a:ext cx="12192000" cy="3567112"/>
          </a:xfrm>
          <a:prstGeom prst="rect">
            <a:avLst/>
          </a:prstGeom>
          <a:solidFill>
            <a:schemeClr val="bg1">
              <a:alpha val="6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>
          <a:xfrm>
            <a:off x="1703388" y="2152863"/>
            <a:ext cx="8785225" cy="1819274"/>
          </a:xfrm>
        </p:spPr>
        <p:txBody>
          <a:bodyPr anchor="ctr" anchorCtr="0">
            <a:normAutofit/>
          </a:bodyPr>
          <a:lstStyle>
            <a:lvl1pPr algn="ctr">
              <a:defRPr sz="4000"/>
            </a:lvl1pPr>
          </a:lstStyle>
          <a:p>
            <a:r>
              <a:rPr lang="nl-NL" dirty="0"/>
              <a:t>Klik om de stijl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DF3FE2-D613-457F-959D-D3E805E0D4C3}" type="datetimeFigureOut">
              <a:rPr lang="nl-NL" smtClean="0"/>
              <a:t>14-12-2020</a:t>
            </a:fld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47960-B45A-44EC-96A3-8146AF6D2346}" type="slidenum">
              <a:rPr lang="nl-NL" smtClean="0"/>
              <a:t>‹nr.›</a:t>
            </a:fld>
            <a:endParaRPr lang="nl-NL"/>
          </a:p>
        </p:txBody>
      </p:sp>
      <p:sp>
        <p:nvSpPr>
          <p:cNvPr id="9" name="Ondertitel 2">
            <a:extLst>
              <a:ext uri="{FF2B5EF4-FFF2-40B4-BE49-F238E27FC236}">
                <a16:creationId xmlns:a16="http://schemas.microsoft.com/office/drawing/2014/main" xmlns="" id="{37BCA51B-237E-4529-961B-04F62CDEC45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703388" y="4626753"/>
            <a:ext cx="8785225" cy="352751"/>
          </a:xfrm>
        </p:spPr>
        <p:txBody>
          <a:bodyPr/>
          <a:lstStyle>
            <a:lvl1pPr marL="0" indent="0" algn="ctr">
              <a:buNone/>
              <a:defRPr sz="18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 smtClean="0"/>
              <a:t>Klik om de ondertitelstijl van het model te bewerken</a:t>
            </a:r>
            <a:endParaRPr lang="nl-NL" dirty="0"/>
          </a:p>
        </p:txBody>
      </p:sp>
      <p:pic>
        <p:nvPicPr>
          <p:cNvPr id="5" name="Afbeelding 4" descr="Afbeelding met object, klok, monitor, zitten&#10;&#10;Automatisch gegenereerde beschrijving">
            <a:extLst>
              <a:ext uri="{FF2B5EF4-FFF2-40B4-BE49-F238E27FC236}">
                <a16:creationId xmlns:a16="http://schemas.microsoft.com/office/drawing/2014/main" xmlns="" id="{112900FA-BE6C-4A1B-B304-F5354EC2FFB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28198" y="436288"/>
            <a:ext cx="1331063" cy="9701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16593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edia/vide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hthoek 8">
            <a:extLst>
              <a:ext uri="{FF2B5EF4-FFF2-40B4-BE49-F238E27FC236}">
                <a16:creationId xmlns:a16="http://schemas.microsoft.com/office/drawing/2014/main" xmlns="" id="{9A9F9803-672C-4E53-A340-E9C3C6FD736D}"/>
              </a:ext>
            </a:extLst>
          </p:cNvPr>
          <p:cNvSpPr/>
          <p:nvPr userDrawn="1"/>
        </p:nvSpPr>
        <p:spPr>
          <a:xfrm>
            <a:off x="0" y="0"/>
            <a:ext cx="12192001" cy="6858000"/>
          </a:xfrm>
          <a:prstGeom prst="rect">
            <a:avLst/>
          </a:prstGeom>
          <a:solidFill>
            <a:schemeClr val="tx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DF3FE2-D613-457F-959D-D3E805E0D4C3}" type="datetimeFigureOut">
              <a:rPr lang="nl-NL" smtClean="0"/>
              <a:t>14-12-2020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47960-B45A-44EC-96A3-8146AF6D2346}" type="slidenum">
              <a:rPr lang="nl-NL" smtClean="0"/>
              <a:t>‹nr.›</a:t>
            </a:fld>
            <a:endParaRPr lang="nl-NL"/>
          </a:p>
        </p:txBody>
      </p:sp>
      <p:sp>
        <p:nvSpPr>
          <p:cNvPr id="10" name="Tijdelijke aanduiding voor media 2">
            <a:extLst>
              <a:ext uri="{FF2B5EF4-FFF2-40B4-BE49-F238E27FC236}">
                <a16:creationId xmlns:a16="http://schemas.microsoft.com/office/drawing/2014/main" xmlns="" id="{58024E05-6F86-4F54-A2BD-69A80D51214F}"/>
              </a:ext>
            </a:extLst>
          </p:cNvPr>
          <p:cNvSpPr>
            <a:spLocks noGrp="1"/>
          </p:cNvSpPr>
          <p:nvPr>
            <p:ph type="media" sz="quarter" idx="14"/>
          </p:nvPr>
        </p:nvSpPr>
        <p:spPr>
          <a:xfrm>
            <a:off x="1122218" y="984250"/>
            <a:ext cx="9955357" cy="4968875"/>
          </a:xfrm>
        </p:spPr>
        <p:txBody>
          <a:bodyPr/>
          <a:lstStyle>
            <a:lvl1pPr marL="0" indent="0" algn="ctr">
              <a:buNone/>
              <a:defRPr>
                <a:solidFill>
                  <a:schemeClr val="bg2"/>
                </a:solidFill>
              </a:defRPr>
            </a:lvl1pPr>
          </a:lstStyle>
          <a:p>
            <a:r>
              <a:rPr lang="nl-NL" smtClean="0"/>
              <a:t>Klik op het pictogram als u media wilt toevoegen</a:t>
            </a:r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3520706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nd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hthoek 4">
            <a:extLst>
              <a:ext uri="{FF2B5EF4-FFF2-40B4-BE49-F238E27FC236}">
                <a16:creationId xmlns:a16="http://schemas.microsoft.com/office/drawing/2014/main" xmlns="" id="{1328C7A6-1B3B-4A8E-947C-9BD4E7E7C845}"/>
              </a:ext>
            </a:extLst>
          </p:cNvPr>
          <p:cNvSpPr/>
          <p:nvPr userDrawn="1"/>
        </p:nvSpPr>
        <p:spPr>
          <a:xfrm>
            <a:off x="0" y="1690689"/>
            <a:ext cx="12192000" cy="3567112"/>
          </a:xfrm>
          <a:prstGeom prst="rect">
            <a:avLst/>
          </a:prstGeom>
          <a:solidFill>
            <a:schemeClr val="bg1">
              <a:alpha val="6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Ondertitel 2">
            <a:extLst>
              <a:ext uri="{FF2B5EF4-FFF2-40B4-BE49-F238E27FC236}">
                <a16:creationId xmlns:a16="http://schemas.microsoft.com/office/drawing/2014/main" xmlns="" id="{9B37296F-AC06-403C-A7F6-900614D3309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703388" y="4626753"/>
            <a:ext cx="8785225" cy="352751"/>
          </a:xfrm>
        </p:spPr>
        <p:txBody>
          <a:bodyPr/>
          <a:lstStyle>
            <a:lvl1pPr marL="0" indent="0" algn="ctr">
              <a:buNone/>
              <a:defRPr sz="18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 smtClean="0"/>
              <a:t>Klik om de ondertitelstijl van het model te bewerken</a:t>
            </a:r>
            <a:endParaRPr lang="nl-NL" dirty="0"/>
          </a:p>
        </p:txBody>
      </p:sp>
      <p:pic>
        <p:nvPicPr>
          <p:cNvPr id="6" name="Afbeelding 5" descr="Afbeelding met object, klok, monitor, zitten&#10;&#10;Automatisch gegenereerde beschrijving">
            <a:extLst>
              <a:ext uri="{FF2B5EF4-FFF2-40B4-BE49-F238E27FC236}">
                <a16:creationId xmlns:a16="http://schemas.microsoft.com/office/drawing/2014/main" xmlns="" id="{5070A283-7014-4C6B-9726-BDD52F56795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28198" y="436288"/>
            <a:ext cx="1331063" cy="9701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65862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nddia met f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jdelijke aanduiding voor afbeelding 10">
            <a:extLst>
              <a:ext uri="{FF2B5EF4-FFF2-40B4-BE49-F238E27FC236}">
                <a16:creationId xmlns:a16="http://schemas.microsoft.com/office/drawing/2014/main" xmlns="" id="{FCCB03E8-A4C0-4403-9E3B-B72336D4A65E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0" y="1690688"/>
            <a:ext cx="12192000" cy="3567113"/>
          </a:xfrm>
          <a:solidFill>
            <a:schemeClr val="bg2"/>
          </a:solidFill>
          <a:effectLst>
            <a:outerShdw blurRad="292100" dist="139700" dir="2700000" algn="tl" rotWithShape="0">
              <a:prstClr val="black">
                <a:alpha val="65000"/>
              </a:prstClr>
            </a:outerShdw>
          </a:effectLst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nl-NL" smtClean="0"/>
              <a:t>Klik op het pictogram als u een afbeelding wilt toevoegen</a:t>
            </a:r>
            <a:endParaRPr lang="nl-NL" dirty="0"/>
          </a:p>
        </p:txBody>
      </p:sp>
      <p:sp>
        <p:nvSpPr>
          <p:cNvPr id="13" name="Ondertitel 2">
            <a:extLst>
              <a:ext uri="{FF2B5EF4-FFF2-40B4-BE49-F238E27FC236}">
                <a16:creationId xmlns:a16="http://schemas.microsoft.com/office/drawing/2014/main" xmlns="" id="{9B37296F-AC06-403C-A7F6-900614D3309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703388" y="4626753"/>
            <a:ext cx="8785225" cy="352751"/>
          </a:xfrm>
        </p:spPr>
        <p:txBody>
          <a:bodyPr/>
          <a:lstStyle>
            <a:lvl1pPr marL="0" indent="0" algn="ctr">
              <a:buNone/>
              <a:defRPr sz="18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 smtClean="0"/>
              <a:t>Klik om de ondertitelstijl van het model te bewerken</a:t>
            </a:r>
            <a:endParaRPr lang="nl-NL" dirty="0"/>
          </a:p>
        </p:txBody>
      </p:sp>
      <p:pic>
        <p:nvPicPr>
          <p:cNvPr id="5" name="Afbeelding 4" descr="Afbeelding met object, klok, monitor, zitten&#10;&#10;Automatisch gegenereerde beschrijving">
            <a:extLst>
              <a:ext uri="{FF2B5EF4-FFF2-40B4-BE49-F238E27FC236}">
                <a16:creationId xmlns:a16="http://schemas.microsoft.com/office/drawing/2014/main" xmlns="" id="{D45BF852-8637-40B6-B4EE-F53323D9A18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28198" y="436288"/>
            <a:ext cx="1331063" cy="9701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296714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DF3FE2-D613-457F-959D-D3E805E0D4C3}" type="datetimeFigureOut">
              <a:rPr lang="nl-NL" smtClean="0"/>
              <a:t>14-12-2020</a:t>
            </a:fld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47960-B45A-44EC-96A3-8146AF6D2346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16975930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DF3FE2-D613-457F-959D-D3E805E0D4C3}" type="datetimeFigureOut">
              <a:rPr lang="nl-NL" smtClean="0"/>
              <a:t>14-12-2020</a:t>
            </a:fld>
            <a:endParaRPr lang="nl-NL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47960-B45A-44EC-96A3-8146AF6D2346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3026688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hthoek 7">
            <a:extLst>
              <a:ext uri="{FF2B5EF4-FFF2-40B4-BE49-F238E27FC236}">
                <a16:creationId xmlns:a16="http://schemas.microsoft.com/office/drawing/2014/main" xmlns="" id="{651B567D-F6C7-4677-83F6-2014724ABF7F}"/>
              </a:ext>
            </a:extLst>
          </p:cNvPr>
          <p:cNvSpPr/>
          <p:nvPr userDrawn="1"/>
        </p:nvSpPr>
        <p:spPr>
          <a:xfrm>
            <a:off x="5040001" y="0"/>
            <a:ext cx="7151999" cy="6858000"/>
          </a:xfrm>
          <a:prstGeom prst="rect">
            <a:avLst/>
          </a:prstGeom>
          <a:solidFill>
            <a:schemeClr val="bg1">
              <a:alpha val="6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460642" y="365125"/>
            <a:ext cx="5893158" cy="1325563"/>
          </a:xfrm>
        </p:spPr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5460642" y="1825625"/>
            <a:ext cx="5893158" cy="4351338"/>
          </a:xfr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 dirty="0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DF3FE2-D613-457F-959D-D3E805E0D4C3}" type="datetimeFigureOut">
              <a:rPr lang="nl-NL" smtClean="0"/>
              <a:t>14-12-2020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47960-B45A-44EC-96A3-8146AF6D2346}" type="slidenum">
              <a:rPr lang="nl-NL" smtClean="0"/>
              <a:t>‹nr.›</a:t>
            </a:fld>
            <a:endParaRPr lang="nl-NL"/>
          </a:p>
        </p:txBody>
      </p:sp>
      <p:sp>
        <p:nvSpPr>
          <p:cNvPr id="7" name="Rechthoek 6">
            <a:extLst>
              <a:ext uri="{FF2B5EF4-FFF2-40B4-BE49-F238E27FC236}">
                <a16:creationId xmlns:a16="http://schemas.microsoft.com/office/drawing/2014/main" xmlns="" id="{56A74267-7C21-40F8-AE47-A57ED712022B}"/>
              </a:ext>
            </a:extLst>
          </p:cNvPr>
          <p:cNvSpPr/>
          <p:nvPr userDrawn="1"/>
        </p:nvSpPr>
        <p:spPr>
          <a:xfrm>
            <a:off x="0" y="0"/>
            <a:ext cx="1347538" cy="6858000"/>
          </a:xfrm>
          <a:prstGeom prst="rect">
            <a:avLst/>
          </a:prstGeom>
          <a:solidFill>
            <a:schemeClr val="bg1">
              <a:alpha val="6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713730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, object en foto (a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hthoek 7">
            <a:extLst>
              <a:ext uri="{FF2B5EF4-FFF2-40B4-BE49-F238E27FC236}">
                <a16:creationId xmlns:a16="http://schemas.microsoft.com/office/drawing/2014/main" xmlns="" id="{651B567D-F6C7-4677-83F6-2014724ABF7F}"/>
              </a:ext>
            </a:extLst>
          </p:cNvPr>
          <p:cNvSpPr/>
          <p:nvPr userDrawn="1"/>
        </p:nvSpPr>
        <p:spPr>
          <a:xfrm>
            <a:off x="5040001" y="0"/>
            <a:ext cx="7151999" cy="6858000"/>
          </a:xfrm>
          <a:prstGeom prst="rect">
            <a:avLst/>
          </a:prstGeom>
          <a:solidFill>
            <a:schemeClr val="bg1">
              <a:alpha val="6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460642" y="365125"/>
            <a:ext cx="5893158" cy="1325563"/>
          </a:xfrm>
        </p:spPr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5460642" y="1825625"/>
            <a:ext cx="5893158" cy="4351338"/>
          </a:xfr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 dirty="0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DF3FE2-D613-457F-959D-D3E805E0D4C3}" type="datetimeFigureOut">
              <a:rPr lang="nl-NL" smtClean="0"/>
              <a:t>14-12-2020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47960-B45A-44EC-96A3-8146AF6D2346}" type="slidenum">
              <a:rPr lang="nl-NL" smtClean="0"/>
              <a:t>‹nr.›</a:t>
            </a:fld>
            <a:endParaRPr lang="nl-NL"/>
          </a:p>
        </p:txBody>
      </p:sp>
      <p:sp>
        <p:nvSpPr>
          <p:cNvPr id="7" name="Rechthoek 6">
            <a:extLst>
              <a:ext uri="{FF2B5EF4-FFF2-40B4-BE49-F238E27FC236}">
                <a16:creationId xmlns:a16="http://schemas.microsoft.com/office/drawing/2014/main" xmlns="" id="{56A74267-7C21-40F8-AE47-A57ED712022B}"/>
              </a:ext>
            </a:extLst>
          </p:cNvPr>
          <p:cNvSpPr/>
          <p:nvPr userDrawn="1"/>
        </p:nvSpPr>
        <p:spPr>
          <a:xfrm>
            <a:off x="0" y="0"/>
            <a:ext cx="1347538" cy="6858000"/>
          </a:xfrm>
          <a:prstGeom prst="rect">
            <a:avLst/>
          </a:prstGeom>
          <a:solidFill>
            <a:schemeClr val="bg1">
              <a:alpha val="6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Tijdelijke aanduiding voor afbeelding 10"/>
          <p:cNvSpPr>
            <a:spLocks noGrp="1"/>
          </p:cNvSpPr>
          <p:nvPr>
            <p:ph type="pic" sz="quarter" idx="13"/>
          </p:nvPr>
        </p:nvSpPr>
        <p:spPr>
          <a:xfrm>
            <a:off x="923158" y="1825625"/>
            <a:ext cx="4116388" cy="2733675"/>
          </a:xfrm>
          <a:solidFill>
            <a:schemeClr val="bg2"/>
          </a:solidFill>
          <a:effectLst>
            <a:outerShdw blurRad="292100" dist="139700" dir="2700000" algn="tl" rotWithShape="0">
              <a:prstClr val="black">
                <a:alpha val="65000"/>
              </a:prstClr>
            </a:outerShdw>
          </a:effectLst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nl-NL" smtClean="0"/>
              <a:t>Klik op het pictogram als u een afbeelding wilt toevoegen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4737154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, object en foto (b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hthoek 9">
            <a:extLst>
              <a:ext uri="{FF2B5EF4-FFF2-40B4-BE49-F238E27FC236}">
                <a16:creationId xmlns:a16="http://schemas.microsoft.com/office/drawing/2014/main" xmlns="" id="{56A74267-7C21-40F8-AE47-A57ED712022B}"/>
              </a:ext>
            </a:extLst>
          </p:cNvPr>
          <p:cNvSpPr/>
          <p:nvPr userDrawn="1"/>
        </p:nvSpPr>
        <p:spPr>
          <a:xfrm>
            <a:off x="1360104" y="0"/>
            <a:ext cx="3667329" cy="6858000"/>
          </a:xfrm>
          <a:prstGeom prst="rect">
            <a:avLst/>
          </a:prstGeom>
          <a:solidFill>
            <a:schemeClr val="bg1">
              <a:alpha val="6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00007" y="365125"/>
            <a:ext cx="3000782" cy="1325563"/>
          </a:xfrm>
        </p:spPr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1700007" y="1825625"/>
            <a:ext cx="3000782" cy="4351338"/>
          </a:xfr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 dirty="0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DF3FE2-D613-457F-959D-D3E805E0D4C3}" type="datetimeFigureOut">
              <a:rPr lang="nl-NL" smtClean="0"/>
              <a:t>14-12-2020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47960-B45A-44EC-96A3-8146AF6D2346}" type="slidenum">
              <a:rPr lang="nl-NL" smtClean="0"/>
              <a:t>‹nr.›</a:t>
            </a:fld>
            <a:endParaRPr lang="nl-NL"/>
          </a:p>
        </p:txBody>
      </p:sp>
      <p:sp>
        <p:nvSpPr>
          <p:cNvPr id="13" name="Tijdelijke aanduiding voor afbeelding 10"/>
          <p:cNvSpPr>
            <a:spLocks noGrp="1"/>
          </p:cNvSpPr>
          <p:nvPr>
            <p:ph type="pic" sz="quarter" idx="13"/>
          </p:nvPr>
        </p:nvSpPr>
        <p:spPr>
          <a:xfrm>
            <a:off x="6316140" y="2634456"/>
            <a:ext cx="5022056" cy="3345353"/>
          </a:xfrm>
          <a:solidFill>
            <a:schemeClr val="bg2"/>
          </a:solidFill>
          <a:effectLst>
            <a:outerShdw blurRad="292100" dist="139700" dir="2700000" algn="tl" rotWithShape="0">
              <a:prstClr val="black">
                <a:alpha val="65000"/>
              </a:prstClr>
            </a:outerShdw>
          </a:effectLst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nl-NL" smtClean="0"/>
              <a:t>Klik op het pictogram als u een afbeelding wilt toevoegen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5866613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, object en foto (c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hthoek 9">
            <a:extLst>
              <a:ext uri="{FF2B5EF4-FFF2-40B4-BE49-F238E27FC236}">
                <a16:creationId xmlns:a16="http://schemas.microsoft.com/office/drawing/2014/main" xmlns="" id="{56A74267-7C21-40F8-AE47-A57ED712022B}"/>
              </a:ext>
            </a:extLst>
          </p:cNvPr>
          <p:cNvSpPr/>
          <p:nvPr userDrawn="1"/>
        </p:nvSpPr>
        <p:spPr>
          <a:xfrm>
            <a:off x="1360104" y="0"/>
            <a:ext cx="3667329" cy="6858000"/>
          </a:xfrm>
          <a:prstGeom prst="rect">
            <a:avLst/>
          </a:prstGeom>
          <a:solidFill>
            <a:schemeClr val="bg1">
              <a:alpha val="6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00007" y="365125"/>
            <a:ext cx="3000782" cy="1325563"/>
          </a:xfrm>
        </p:spPr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1700007" y="1825625"/>
            <a:ext cx="3000782" cy="4351338"/>
          </a:xfr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 dirty="0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DF3FE2-D613-457F-959D-D3E805E0D4C3}" type="datetimeFigureOut">
              <a:rPr lang="nl-NL" smtClean="0"/>
              <a:t>14-12-2020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47960-B45A-44EC-96A3-8146AF6D2346}" type="slidenum">
              <a:rPr lang="nl-NL" smtClean="0"/>
              <a:t>‹nr.›</a:t>
            </a:fld>
            <a:endParaRPr lang="nl-NL"/>
          </a:p>
        </p:txBody>
      </p:sp>
      <p:sp>
        <p:nvSpPr>
          <p:cNvPr id="11" name="Tijdelijke aanduiding voor afbeelding 10">
            <a:extLst>
              <a:ext uri="{FF2B5EF4-FFF2-40B4-BE49-F238E27FC236}">
                <a16:creationId xmlns:a16="http://schemas.microsoft.com/office/drawing/2014/main" xmlns="" id="{D8407C64-E57E-4A25-8603-C210C3304FC2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4838909" y="537050"/>
            <a:ext cx="6900685" cy="5639913"/>
          </a:xfrm>
          <a:solidFill>
            <a:schemeClr val="bg2"/>
          </a:solidFill>
          <a:effectLst>
            <a:outerShdw blurRad="292100" dist="139700" dir="2700000" algn="tl" rotWithShape="0">
              <a:prstClr val="black">
                <a:alpha val="65000"/>
              </a:prstClr>
            </a:outerShdw>
          </a:effectLst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nl-NL" smtClean="0"/>
              <a:t>Klik op het pictogram als u een afbeelding wilt toevoegen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089292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twee object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hthoek 9">
            <a:extLst>
              <a:ext uri="{FF2B5EF4-FFF2-40B4-BE49-F238E27FC236}">
                <a16:creationId xmlns:a16="http://schemas.microsoft.com/office/drawing/2014/main" xmlns="" id="{56A74267-7C21-40F8-AE47-A57ED712022B}"/>
              </a:ext>
            </a:extLst>
          </p:cNvPr>
          <p:cNvSpPr/>
          <p:nvPr userDrawn="1"/>
        </p:nvSpPr>
        <p:spPr>
          <a:xfrm>
            <a:off x="0" y="1690688"/>
            <a:ext cx="12192000" cy="4332191"/>
          </a:xfrm>
          <a:prstGeom prst="rect">
            <a:avLst/>
          </a:prstGeom>
          <a:solidFill>
            <a:schemeClr val="bg1">
              <a:alpha val="6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00007" y="365125"/>
            <a:ext cx="9112456" cy="1325563"/>
          </a:xfrm>
        </p:spPr>
        <p:txBody>
          <a:bodyPr/>
          <a:lstStyle/>
          <a:p>
            <a:r>
              <a:rPr lang="nl-NL" smtClean="0"/>
              <a:t>Klik om de stijl te bewerken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1700007" y="1825624"/>
            <a:ext cx="3000782" cy="4197255"/>
          </a:xfr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 dirty="0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DF3FE2-D613-457F-959D-D3E805E0D4C3}" type="datetimeFigureOut">
              <a:rPr lang="nl-NL" smtClean="0"/>
              <a:t>14-12-2020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47960-B45A-44EC-96A3-8146AF6D2346}" type="slidenum">
              <a:rPr lang="nl-NL" smtClean="0"/>
              <a:t>‹nr.›</a:t>
            </a:fld>
            <a:endParaRPr lang="nl-NL"/>
          </a:p>
        </p:txBody>
      </p:sp>
      <p:sp>
        <p:nvSpPr>
          <p:cNvPr id="8" name="Tijdelijke aanduiding voor inhoud 7"/>
          <p:cNvSpPr>
            <a:spLocks noGrp="1"/>
          </p:cNvSpPr>
          <p:nvPr>
            <p:ph sz="quarter" idx="13"/>
          </p:nvPr>
        </p:nvSpPr>
        <p:spPr>
          <a:xfrm>
            <a:off x="6096000" y="1822352"/>
            <a:ext cx="5403850" cy="4197351"/>
          </a:xfr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8599817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en f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hthoek 9">
            <a:extLst>
              <a:ext uri="{FF2B5EF4-FFF2-40B4-BE49-F238E27FC236}">
                <a16:creationId xmlns:a16="http://schemas.microsoft.com/office/drawing/2014/main" xmlns="" id="{56A74267-7C21-40F8-AE47-A57ED712022B}"/>
              </a:ext>
            </a:extLst>
          </p:cNvPr>
          <p:cNvSpPr/>
          <p:nvPr userDrawn="1"/>
        </p:nvSpPr>
        <p:spPr>
          <a:xfrm>
            <a:off x="7177133" y="0"/>
            <a:ext cx="3667329" cy="6858000"/>
          </a:xfrm>
          <a:prstGeom prst="rect">
            <a:avLst/>
          </a:prstGeom>
          <a:solidFill>
            <a:schemeClr val="bg1">
              <a:alpha val="6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00006" y="365125"/>
            <a:ext cx="9144455" cy="1325563"/>
          </a:xfrm>
        </p:spPr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DF3FE2-D613-457F-959D-D3E805E0D4C3}" type="datetimeFigureOut">
              <a:rPr lang="nl-NL" smtClean="0"/>
              <a:t>14-12-2020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47960-B45A-44EC-96A3-8146AF6D2346}" type="slidenum">
              <a:rPr lang="nl-NL" smtClean="0"/>
              <a:t>‹nr.›</a:t>
            </a:fld>
            <a:endParaRPr lang="nl-NL"/>
          </a:p>
        </p:txBody>
      </p:sp>
      <p:sp>
        <p:nvSpPr>
          <p:cNvPr id="14" name="Tijdelijke aanduiding voor afbeelding 10"/>
          <p:cNvSpPr>
            <a:spLocks noGrp="1"/>
          </p:cNvSpPr>
          <p:nvPr>
            <p:ph type="pic" sz="quarter" idx="13"/>
          </p:nvPr>
        </p:nvSpPr>
        <p:spPr>
          <a:xfrm>
            <a:off x="1700005" y="1825625"/>
            <a:ext cx="7109143" cy="4351338"/>
          </a:xfrm>
          <a:solidFill>
            <a:schemeClr val="bg2"/>
          </a:solidFill>
          <a:effectLst>
            <a:outerShdw blurRad="292100" dist="139700" dir="2700000" algn="tl" rotWithShape="0">
              <a:prstClr val="black">
                <a:alpha val="65000"/>
              </a:prstClr>
            </a:outerShdw>
          </a:effectLst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nl-NL" smtClean="0"/>
              <a:t>Klik op het pictogram als u een afbeelding wilt toevoegen</a:t>
            </a:r>
            <a:endParaRPr lang="nl-NL" dirty="0"/>
          </a:p>
        </p:txBody>
      </p:sp>
      <p:sp>
        <p:nvSpPr>
          <p:cNvPr id="8" name="Tijdelijke aanduiding voor tekst 7"/>
          <p:cNvSpPr>
            <a:spLocks noGrp="1"/>
          </p:cNvSpPr>
          <p:nvPr>
            <p:ph type="body" sz="quarter" idx="14" hasCustomPrompt="1"/>
          </p:nvPr>
        </p:nvSpPr>
        <p:spPr>
          <a:xfrm>
            <a:off x="7301539" y="6310312"/>
            <a:ext cx="1507609" cy="547687"/>
          </a:xfrm>
        </p:spPr>
        <p:txBody>
          <a:bodyPr>
            <a:noAutofit/>
          </a:bodyPr>
          <a:lstStyle>
            <a:lvl1pPr marL="0" indent="0">
              <a:buNone/>
              <a:defRPr sz="1200"/>
            </a:lvl1pPr>
          </a:lstStyle>
          <a:p>
            <a:pPr lvl="0"/>
            <a:r>
              <a:rPr lang="nl-NL" dirty="0"/>
              <a:t>Bijschrift</a:t>
            </a:r>
          </a:p>
        </p:txBody>
      </p:sp>
    </p:spTree>
    <p:extLst>
      <p:ext uri="{BB962C8B-B14F-4D97-AF65-F5344CB8AC3E}">
        <p14:creationId xmlns:p14="http://schemas.microsoft.com/office/powerpoint/2010/main" val="27530819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en f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hthoek 8">
            <a:extLst>
              <a:ext uri="{FF2B5EF4-FFF2-40B4-BE49-F238E27FC236}">
                <a16:creationId xmlns:a16="http://schemas.microsoft.com/office/drawing/2014/main" xmlns="" id="{9A9F9803-672C-4E53-A340-E9C3C6FD736D}"/>
              </a:ext>
            </a:extLst>
          </p:cNvPr>
          <p:cNvSpPr/>
          <p:nvPr userDrawn="1"/>
        </p:nvSpPr>
        <p:spPr>
          <a:xfrm>
            <a:off x="4467639" y="0"/>
            <a:ext cx="7724362" cy="6858000"/>
          </a:xfrm>
          <a:prstGeom prst="rect">
            <a:avLst/>
          </a:prstGeom>
          <a:solidFill>
            <a:schemeClr val="bg1">
              <a:alpha val="6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DF3FE2-D613-457F-959D-D3E805E0D4C3}" type="datetimeFigureOut">
              <a:rPr lang="nl-NL" smtClean="0"/>
              <a:t>14-12-2020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47960-B45A-44EC-96A3-8146AF6D2346}" type="slidenum">
              <a:rPr lang="nl-NL" smtClean="0"/>
              <a:t>‹nr.›</a:t>
            </a:fld>
            <a:endParaRPr lang="nl-NL"/>
          </a:p>
        </p:txBody>
      </p:sp>
      <p:sp>
        <p:nvSpPr>
          <p:cNvPr id="13" name="Tijdelijke aanduiding voor afbeelding 10">
            <a:extLst>
              <a:ext uri="{FF2B5EF4-FFF2-40B4-BE49-F238E27FC236}">
                <a16:creationId xmlns:a16="http://schemas.microsoft.com/office/drawing/2014/main" xmlns="" id="{1FE25A27-DFC3-49A0-BEC3-FB54B71BCC53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740244" y="997996"/>
            <a:ext cx="5349785" cy="4963435"/>
          </a:xfrm>
          <a:solidFill>
            <a:schemeClr val="bg2"/>
          </a:solidFill>
          <a:effectLst>
            <a:outerShdw blurRad="292100" dist="139700" dir="2700000" algn="tl" rotWithShape="0">
              <a:prstClr val="black">
                <a:alpha val="65000"/>
              </a:prstClr>
            </a:outerShdw>
          </a:effectLst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nl-NL" smtClean="0"/>
              <a:t>Klik op het pictogram als u een afbeelding wilt toevoegen</a:t>
            </a:r>
            <a:endParaRPr lang="nl-NL" dirty="0"/>
          </a:p>
        </p:txBody>
      </p:sp>
      <p:sp>
        <p:nvSpPr>
          <p:cNvPr id="15" name="Titel 1">
            <a:extLst>
              <a:ext uri="{FF2B5EF4-FFF2-40B4-BE49-F238E27FC236}">
                <a16:creationId xmlns:a16="http://schemas.microsoft.com/office/drawing/2014/main" xmlns="" id="{B84D55F9-BA8E-485E-A85B-29C2C1234A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00006" y="365125"/>
            <a:ext cx="2581795" cy="5596306"/>
          </a:xfrm>
        </p:spPr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7054967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ote f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hthoek 8">
            <a:extLst>
              <a:ext uri="{FF2B5EF4-FFF2-40B4-BE49-F238E27FC236}">
                <a16:creationId xmlns:a16="http://schemas.microsoft.com/office/drawing/2014/main" xmlns="" id="{9A9F9803-672C-4E53-A340-E9C3C6FD736D}"/>
              </a:ext>
            </a:extLst>
          </p:cNvPr>
          <p:cNvSpPr/>
          <p:nvPr userDrawn="1"/>
        </p:nvSpPr>
        <p:spPr>
          <a:xfrm>
            <a:off x="0" y="0"/>
            <a:ext cx="12192001" cy="6858000"/>
          </a:xfrm>
          <a:prstGeom prst="rect">
            <a:avLst/>
          </a:prstGeom>
          <a:solidFill>
            <a:schemeClr val="bg1">
              <a:alpha val="6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DF3FE2-D613-457F-959D-D3E805E0D4C3}" type="datetimeFigureOut">
              <a:rPr lang="nl-NL" smtClean="0"/>
              <a:t>14-12-2020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47960-B45A-44EC-96A3-8146AF6D2346}" type="slidenum">
              <a:rPr lang="nl-NL" smtClean="0"/>
              <a:t>‹nr.›</a:t>
            </a:fld>
            <a:endParaRPr lang="nl-NL"/>
          </a:p>
        </p:txBody>
      </p:sp>
      <p:sp>
        <p:nvSpPr>
          <p:cNvPr id="13" name="Tijdelijke aanduiding voor afbeelding 10">
            <a:extLst>
              <a:ext uri="{FF2B5EF4-FFF2-40B4-BE49-F238E27FC236}">
                <a16:creationId xmlns:a16="http://schemas.microsoft.com/office/drawing/2014/main" xmlns="" id="{1FE25A27-DFC3-49A0-BEC3-FB54B71BCC53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101970" y="997996"/>
            <a:ext cx="9988060" cy="4963435"/>
          </a:xfrm>
          <a:solidFill>
            <a:schemeClr val="bg2"/>
          </a:solidFill>
          <a:effectLst>
            <a:outerShdw blurRad="292100" dist="139700" dir="2700000" algn="tl" rotWithShape="0">
              <a:prstClr val="black">
                <a:alpha val="65000"/>
              </a:prstClr>
            </a:outerShdw>
          </a:effectLst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nl-NL" smtClean="0"/>
              <a:t>Klik op het pictogram als u een afbeelding wilt toevoegen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6271779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Afbeelding 6">
            <a:extLst>
              <a:ext uri="{FF2B5EF4-FFF2-40B4-BE49-F238E27FC236}">
                <a16:creationId xmlns:a16="http://schemas.microsoft.com/office/drawing/2014/main" xmlns="" id="{47D25395-8ED1-4255-A450-7460E5CDBC73}"/>
              </a:ext>
            </a:extLst>
          </p:cNvPr>
          <p:cNvPicPr>
            <a:picLocks/>
          </p:cNvPicPr>
          <p:nvPr userDrawn="1"/>
        </p:nvPicPr>
        <p:blipFill rotWithShape="1">
          <a:blip r:embed="rId1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3200" cy="6858000"/>
          </a:xfrm>
          <a:prstGeom prst="rect">
            <a:avLst/>
          </a:prstGeom>
        </p:spPr>
      </p:pic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nl-NL" dirty="0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nl-NL" dirty="0"/>
              <a:t>Klik om de modelstijlen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1698111" y="6398277"/>
            <a:ext cx="2401550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200">
                <a:solidFill>
                  <a:schemeClr val="tx1"/>
                </a:solidFill>
              </a:defRPr>
            </a:lvl1pPr>
          </a:lstStyle>
          <a:p>
            <a:fld id="{CBDF3FE2-D613-457F-959D-D3E805E0D4C3}" type="datetimeFigureOut">
              <a:rPr lang="nl-NL" smtClean="0"/>
              <a:pPr/>
              <a:t>14-12-2020</a:t>
            </a:fld>
            <a:endParaRPr lang="nl-NL" dirty="0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4038600" y="6398277"/>
            <a:ext cx="4114800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8610600" y="6398277"/>
            <a:ext cx="2743200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3A247960-B45A-44EC-96A3-8146AF6D2346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1657782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61" r:id="rId3"/>
    <p:sldLayoutId id="2147483662" r:id="rId4"/>
    <p:sldLayoutId id="2147483665" r:id="rId5"/>
    <p:sldLayoutId id="2147483663" r:id="rId6"/>
    <p:sldLayoutId id="2147483664" r:id="rId7"/>
    <p:sldLayoutId id="2147483666" r:id="rId8"/>
    <p:sldLayoutId id="2147483667" r:id="rId9"/>
    <p:sldLayoutId id="2147483668" r:id="rId10"/>
    <p:sldLayoutId id="2147483670" r:id="rId11"/>
    <p:sldLayoutId id="2147483669" r:id="rId12"/>
    <p:sldLayoutId id="2147483654" r:id="rId13"/>
    <p:sldLayoutId id="2147483655" r:id="rId1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8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80000" indent="-180000" algn="l" defTabSz="914400" rtl="0" eaLnBrk="1" latinLnBrk="0" hangingPunct="1">
        <a:lnSpc>
          <a:spcPct val="120000"/>
        </a:lnSpc>
        <a:spcBef>
          <a:spcPts val="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360000" indent="-180000" algn="l" defTabSz="914400" rtl="0" eaLnBrk="1" latinLnBrk="0" hangingPunct="1">
        <a:lnSpc>
          <a:spcPct val="120000"/>
        </a:lnSpc>
        <a:spcBef>
          <a:spcPts val="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540000" indent="-180000" algn="l" defTabSz="914400" rtl="0" eaLnBrk="1" latinLnBrk="0" hangingPunct="1">
        <a:lnSpc>
          <a:spcPct val="120000"/>
        </a:lnSpc>
        <a:spcBef>
          <a:spcPts val="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720000" indent="-180000" algn="l" defTabSz="914400" rtl="0" eaLnBrk="1" latinLnBrk="0" hangingPunct="1">
        <a:lnSpc>
          <a:spcPct val="120000"/>
        </a:lnSpc>
        <a:spcBef>
          <a:spcPts val="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900000" indent="-180000" algn="l" defTabSz="914400" rtl="0" eaLnBrk="1" latinLnBrk="0" hangingPunct="1">
        <a:lnSpc>
          <a:spcPct val="120000"/>
        </a:lnSpc>
        <a:spcBef>
          <a:spcPts val="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  <p15:guide id="3" pos="869" userDrawn="1">
          <p15:clr>
            <a:srgbClr val="F26B43"/>
          </p15:clr>
        </p15:guide>
        <p15:guide id="4" pos="1073" userDrawn="1">
          <p15:clr>
            <a:srgbClr val="F26B43"/>
          </p15:clr>
        </p15:guide>
        <p15:guide id="5" pos="6607" userDrawn="1">
          <p15:clr>
            <a:srgbClr val="F26B43"/>
          </p15:clr>
        </p15:guide>
        <p15:guide id="6" pos="6811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l-NL" dirty="0" smtClean="0"/>
              <a:t>Casus mutaties BAG</a:t>
            </a:r>
            <a:br>
              <a:rPr lang="nl-NL" dirty="0" smtClean="0"/>
            </a:br>
            <a:r>
              <a:rPr lang="nl-NL" sz="1600" dirty="0"/>
              <a:t/>
            </a:r>
            <a:br>
              <a:rPr lang="nl-NL" sz="1600" dirty="0"/>
            </a:br>
            <a:endParaRPr lang="nl-NL" sz="1600" dirty="0"/>
          </a:p>
        </p:txBody>
      </p:sp>
    </p:spTree>
    <p:extLst>
      <p:ext uri="{BB962C8B-B14F-4D97-AF65-F5344CB8AC3E}">
        <p14:creationId xmlns:p14="http://schemas.microsoft.com/office/powerpoint/2010/main" val="13006185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nl-NL" dirty="0" smtClean="0"/>
              <a:t>Het probleem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/>
              <a:t>Er komen geen BAG (Basisregistratie Adressen en Gebouwen) mutaties door. Een mutatie voor de BAG moet binnen 4 dagen verwerkt zijn in de LV (Landelijke voorziening</a:t>
            </a:r>
            <a:r>
              <a:rPr lang="nl-NL" dirty="0" smtClean="0"/>
              <a:t>).</a:t>
            </a:r>
          </a:p>
          <a:p>
            <a:endParaRPr lang="nl-NL" dirty="0"/>
          </a:p>
          <a:p>
            <a:pPr lvl="0"/>
            <a:r>
              <a:rPr lang="nl-NL" sz="1000" dirty="0"/>
              <a:t>11-11:Geen mutaties: Mayella maakt melding bij PinkRoccade op woensdag. </a:t>
            </a:r>
          </a:p>
          <a:p>
            <a:pPr lvl="0"/>
            <a:r>
              <a:rPr lang="nl-NL" sz="1000" dirty="0"/>
              <a:t>12-11: Antwoord op vraag van Mayella: zijn er wijzigingen aan de kant van de Makelaar?</a:t>
            </a:r>
          </a:p>
          <a:p>
            <a:pPr lvl="0"/>
            <a:r>
              <a:rPr lang="nl-NL" sz="1000" dirty="0"/>
              <a:t>12-11: Beheerder Makelaar (Jos): nee geen wijzigingen.</a:t>
            </a:r>
          </a:p>
          <a:p>
            <a:pPr lvl="0"/>
            <a:r>
              <a:rPr lang="nl-NL" sz="1000" dirty="0"/>
              <a:t>13-11: Collega Marley vraagt naar status melding vanwege de deadline</a:t>
            </a:r>
          </a:p>
          <a:p>
            <a:pPr lvl="0"/>
            <a:r>
              <a:rPr lang="nl-NL" sz="1000" dirty="0"/>
              <a:t>16-11: Jos maakt ook melding aan bij PinkRoccade maar dan aan de kant van de Makelaar</a:t>
            </a:r>
          </a:p>
          <a:p>
            <a:pPr lvl="0"/>
            <a:r>
              <a:rPr lang="nl-NL" sz="1000" dirty="0"/>
              <a:t>16-11: Ook de vraag of er wijzigingen zijn. Zijn er niet. </a:t>
            </a:r>
          </a:p>
          <a:p>
            <a:pPr lvl="0"/>
            <a:r>
              <a:rPr lang="nl-NL" sz="1000" dirty="0"/>
              <a:t>16-11: Jos stelt kritische vraag over een poort die misschien dicht kan staan.</a:t>
            </a:r>
          </a:p>
          <a:p>
            <a:pPr lvl="0"/>
            <a:r>
              <a:rPr lang="nl-NL" sz="1000" dirty="0"/>
              <a:t>16-11: Volgens PinkRoccade niet. Ligt aan certificaat. Ze gaan een nieuw certificaat downloaden. Deadline is inmiddels verstreken.</a:t>
            </a:r>
          </a:p>
          <a:p>
            <a:pPr lvl="0"/>
            <a:r>
              <a:rPr lang="nl-NL" sz="1000" dirty="0"/>
              <a:t>17-11: Vraag van Jos wat de status is van het certificaat? </a:t>
            </a:r>
          </a:p>
          <a:p>
            <a:pPr lvl="0"/>
            <a:r>
              <a:rPr lang="nl-NL" sz="1000" dirty="0"/>
              <a:t>17-11: Certificaat ingelezen, Makelaar herstarten. Opdracht gegeven voor 12.00 uur maar dat bericht was niet doorgekomen. Nu ’s avonds herstart.</a:t>
            </a:r>
          </a:p>
          <a:p>
            <a:pPr lvl="0"/>
            <a:r>
              <a:rPr lang="nl-NL" sz="1000" dirty="0"/>
              <a:t>18-11: Marley test maar nog geen resultaat</a:t>
            </a:r>
          </a:p>
          <a:p>
            <a:pPr lvl="0"/>
            <a:r>
              <a:rPr lang="nl-NL" sz="1000" dirty="0"/>
              <a:t>18-11: PinkRoccade ziet dit nu ook, staat een spatie te veel in het certificaat.</a:t>
            </a:r>
          </a:p>
          <a:p>
            <a:pPr lvl="0"/>
            <a:r>
              <a:rPr lang="nl-NL" sz="1000" dirty="0"/>
              <a:t>18-11: Marley/Jos overleggen om situatie aan Jeroen door te geven om op te schalen.</a:t>
            </a:r>
          </a:p>
          <a:p>
            <a:pPr lvl="0"/>
            <a:r>
              <a:rPr lang="nl-NL" sz="1000" dirty="0"/>
              <a:t>19-11: Jeroen schaalt dit incident op.</a:t>
            </a:r>
          </a:p>
          <a:p>
            <a:pPr lvl="0"/>
            <a:r>
              <a:rPr lang="nl-NL" sz="1000" dirty="0"/>
              <a:t>19-11: Nieuw certificaat ingelezen, makelaar herstart, test van Marley en het werkt.</a:t>
            </a:r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7350349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nl-NL" dirty="0" smtClean="0"/>
              <a:t>Betrokkenen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dirty="0"/>
              <a:t>Collega Mayella</a:t>
            </a:r>
          </a:p>
          <a:p>
            <a:pPr lvl="0"/>
            <a:r>
              <a:rPr lang="nl-NL" dirty="0"/>
              <a:t>Collega Marley</a:t>
            </a:r>
          </a:p>
          <a:p>
            <a:pPr lvl="0"/>
            <a:r>
              <a:rPr lang="nl-NL" dirty="0"/>
              <a:t>Collega Jeroen</a:t>
            </a:r>
          </a:p>
          <a:p>
            <a:pPr lvl="0"/>
            <a:r>
              <a:rPr lang="nl-NL" dirty="0"/>
              <a:t>Landelijke Voorziening</a:t>
            </a:r>
          </a:p>
          <a:p>
            <a:pPr lvl="0"/>
            <a:r>
              <a:rPr lang="nl-NL" dirty="0"/>
              <a:t>Helpdeskmedewerker PinkRoccade (</a:t>
            </a:r>
            <a:r>
              <a:rPr lang="nl-NL" dirty="0" err="1"/>
              <a:t>iObjecten</a:t>
            </a:r>
            <a:r>
              <a:rPr lang="nl-NL" dirty="0"/>
              <a:t>)</a:t>
            </a:r>
          </a:p>
          <a:p>
            <a:pPr lvl="0"/>
            <a:r>
              <a:rPr lang="nl-NL" dirty="0"/>
              <a:t>Helpdeskmedewerker PinkRoccade (Makelaar)</a:t>
            </a:r>
          </a:p>
          <a:p>
            <a:pPr lvl="0"/>
            <a:r>
              <a:rPr lang="nl-NL" dirty="0"/>
              <a:t>Annemieke en ik (beheerders Makelaar)</a:t>
            </a:r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8059175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nl-NL" sz="1200" dirty="0" smtClean="0"/>
              <a:t>Rijk Plaatje</a:t>
            </a:r>
            <a:endParaRPr lang="nl-NL" sz="1200" dirty="0"/>
          </a:p>
        </p:txBody>
      </p:sp>
      <p:pic>
        <p:nvPicPr>
          <p:cNvPr id="5" name="Tijdelijke aanduiding voor inhoud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30341" y="1520826"/>
            <a:ext cx="3865301" cy="3011070"/>
          </a:xfrm>
          <a:prstGeom prst="rect">
            <a:avLst/>
          </a:prstGeom>
        </p:spPr>
      </p:pic>
      <p:pic>
        <p:nvPicPr>
          <p:cNvPr id="6" name="Tijdelijke aanduiding voor inhoud 5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5461000" y="1690688"/>
            <a:ext cx="6448500" cy="42545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71872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nl-NL" dirty="0" smtClean="0"/>
              <a:t>PQR methode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Doe </a:t>
            </a:r>
            <a:r>
              <a:rPr lang="en-US" b="1" dirty="0"/>
              <a:t>P</a:t>
            </a:r>
            <a:r>
              <a:rPr lang="en-US" dirty="0"/>
              <a:t>, door </a:t>
            </a:r>
            <a:r>
              <a:rPr lang="en-US" dirty="0" err="1"/>
              <a:t>middel</a:t>
            </a:r>
            <a:r>
              <a:rPr lang="en-US" dirty="0"/>
              <a:t> van </a:t>
            </a:r>
            <a:r>
              <a:rPr lang="en-US" b="1" dirty="0"/>
              <a:t>Q</a:t>
            </a:r>
            <a:r>
              <a:rPr lang="en-US" dirty="0"/>
              <a:t>, om </a:t>
            </a:r>
            <a:r>
              <a:rPr lang="en-US" b="1" dirty="0"/>
              <a:t>R </a:t>
            </a:r>
            <a:r>
              <a:rPr lang="en-US" dirty="0" err="1"/>
              <a:t>te</a:t>
            </a:r>
            <a:r>
              <a:rPr lang="en-US" dirty="0"/>
              <a:t> </a:t>
            </a:r>
            <a:r>
              <a:rPr lang="en-US" dirty="0" err="1"/>
              <a:t>bereiken</a:t>
            </a:r>
            <a:r>
              <a:rPr lang="en-US" dirty="0"/>
              <a:t>. </a:t>
            </a:r>
            <a:endParaRPr lang="en-US" dirty="0" smtClean="0"/>
          </a:p>
          <a:p>
            <a:endParaRPr lang="en-US" b="1" dirty="0"/>
          </a:p>
          <a:p>
            <a:r>
              <a:rPr lang="en-US" b="1" dirty="0" smtClean="0"/>
              <a:t>P </a:t>
            </a:r>
            <a:r>
              <a:rPr lang="en-US" dirty="0" smtClean="0"/>
              <a:t>Los het </a:t>
            </a:r>
            <a:r>
              <a:rPr lang="en-US" dirty="0" err="1" smtClean="0"/>
              <a:t>probleem</a:t>
            </a:r>
            <a:r>
              <a:rPr lang="en-US" dirty="0" smtClean="0"/>
              <a:t> op</a:t>
            </a:r>
          </a:p>
          <a:p>
            <a:r>
              <a:rPr lang="en-US" b="1" dirty="0" smtClean="0"/>
              <a:t>Q </a:t>
            </a:r>
            <a:r>
              <a:rPr lang="en-US" dirty="0" smtClean="0"/>
              <a:t>Door de </a:t>
            </a:r>
            <a:r>
              <a:rPr lang="en-US" dirty="0" err="1" smtClean="0"/>
              <a:t>leverancier</a:t>
            </a:r>
            <a:r>
              <a:rPr lang="en-US" dirty="0" smtClean="0"/>
              <a:t> in </a:t>
            </a:r>
            <a:r>
              <a:rPr lang="en-US" dirty="0" err="1" smtClean="0"/>
              <a:t>te</a:t>
            </a:r>
            <a:r>
              <a:rPr lang="en-US" dirty="0" smtClean="0"/>
              <a:t> </a:t>
            </a:r>
            <a:r>
              <a:rPr lang="en-US" dirty="0" err="1" smtClean="0"/>
              <a:t>schakelen</a:t>
            </a:r>
            <a:endParaRPr lang="en-US" dirty="0" smtClean="0"/>
          </a:p>
          <a:p>
            <a:r>
              <a:rPr lang="en-US" b="1" dirty="0" smtClean="0"/>
              <a:t>R </a:t>
            </a:r>
            <a:r>
              <a:rPr lang="en-US" dirty="0" smtClean="0"/>
              <a:t>Om de </a:t>
            </a:r>
            <a:r>
              <a:rPr lang="en-US" dirty="0" err="1" smtClean="0"/>
              <a:t>mutaties</a:t>
            </a:r>
            <a:r>
              <a:rPr lang="en-US" dirty="0" smtClean="0"/>
              <a:t> </a:t>
            </a:r>
            <a:r>
              <a:rPr lang="en-US" dirty="0" err="1" smtClean="0"/>
              <a:t>te</a:t>
            </a:r>
            <a:r>
              <a:rPr lang="en-US" dirty="0" smtClean="0"/>
              <a:t> </a:t>
            </a:r>
            <a:r>
              <a:rPr lang="en-US" dirty="0" err="1" smtClean="0"/>
              <a:t>verwerken</a:t>
            </a:r>
            <a:r>
              <a:rPr lang="en-US" dirty="0" smtClean="0"/>
              <a:t> in de LV</a:t>
            </a:r>
            <a:endParaRPr lang="en-US" dirty="0"/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1396589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nl-NL" dirty="0" smtClean="0"/>
              <a:t>Topic list</a:t>
            </a:r>
            <a:endParaRPr lang="nl-NL" dirty="0"/>
          </a:p>
        </p:txBody>
      </p:sp>
      <p:pic>
        <p:nvPicPr>
          <p:cNvPr id="4" name="Tijdelijke aanduiding voor inhoud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741801" y="1459831"/>
            <a:ext cx="7518378" cy="51421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27704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nl-NL" dirty="0" smtClean="0"/>
              <a:t>Reflectie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 smtClean="0"/>
              <a:t>PQR heeft wel de aandacht</a:t>
            </a:r>
          </a:p>
          <a:p>
            <a:r>
              <a:rPr lang="nl-NL" dirty="0" smtClean="0"/>
              <a:t>Nog te vaak achteraf</a:t>
            </a:r>
          </a:p>
          <a:p>
            <a:r>
              <a:rPr lang="nl-NL" dirty="0" smtClean="0"/>
              <a:t>Communicatie met leveranciers vaak via een helpdeskprogramma en bijna nooit geen direct contact</a:t>
            </a:r>
          </a:p>
          <a:p>
            <a:r>
              <a:rPr lang="nl-NL" dirty="0" smtClean="0"/>
              <a:t>Proberen in helpdesk aanvragen toch ook PQR toe te passen en kritische vragen te stellen.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6874237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Tijdelijke aanduiding voor afbeelding 4" descr="Afbeelding met grond, buiten, lucht, strand&#10;&#10;Automatisch gegenereerde beschrijving">
            <a:extLst>
              <a:ext uri="{FF2B5EF4-FFF2-40B4-BE49-F238E27FC236}">
                <a16:creationId xmlns:a16="http://schemas.microsoft.com/office/drawing/2014/main" xmlns="" id="{B5B3D83F-A262-44AC-B462-38A362F8881D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44" b="744"/>
          <a:stretch>
            <a:fillRect/>
          </a:stretch>
        </p:blipFill>
        <p:spPr/>
      </p:pic>
      <p:sp>
        <p:nvSpPr>
          <p:cNvPr id="3" name="Ondertitel 2">
            <a:extLst>
              <a:ext uri="{FF2B5EF4-FFF2-40B4-BE49-F238E27FC236}">
                <a16:creationId xmlns:a16="http://schemas.microsoft.com/office/drawing/2014/main" xmlns="" id="{70F6298A-B7AA-48A2-849A-6D6A889F12ED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nl-NL" dirty="0"/>
              <a:t>Einde presentatie</a:t>
            </a:r>
          </a:p>
        </p:txBody>
      </p:sp>
    </p:spTree>
    <p:extLst>
      <p:ext uri="{BB962C8B-B14F-4D97-AF65-F5344CB8AC3E}">
        <p14:creationId xmlns:p14="http://schemas.microsoft.com/office/powerpoint/2010/main" val="995127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Kantoorthema">
  <a:themeElements>
    <a:clrScheme name="Aangepast 23">
      <a:dk1>
        <a:sysClr val="windowText" lastClr="000000"/>
      </a:dk1>
      <a:lt1>
        <a:sysClr val="window" lastClr="FFFFFF"/>
      </a:lt1>
      <a:dk2>
        <a:srgbClr val="1DA2DC"/>
      </a:dk2>
      <a:lt2>
        <a:srgbClr val="E7E6E6"/>
      </a:lt2>
      <a:accent1>
        <a:srgbClr val="1DA2DC"/>
      </a:accent1>
      <a:accent2>
        <a:srgbClr val="21A73F"/>
      </a:accent2>
      <a:accent3>
        <a:srgbClr val="FFED00"/>
      </a:accent3>
      <a:accent4>
        <a:srgbClr val="BEDA3A"/>
      </a:accent4>
      <a:accent5>
        <a:srgbClr val="A5A5A5"/>
      </a:accent5>
      <a:accent6>
        <a:srgbClr val="1DA2DC"/>
      </a:accent6>
      <a:hlink>
        <a:srgbClr val="000000"/>
      </a:hlink>
      <a:folHlink>
        <a:srgbClr val="000000"/>
      </a:folHlink>
    </a:clrScheme>
    <a:fontScheme name="Aangepast 14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lank.potx" id="{714BA32B-9C34-4F01-90F2-2E6A83B42A1F}" vid="{23C10FC6-8398-4265-8928-C597B24BCFD3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blank</Template>
  <TotalTime>414</TotalTime>
  <Words>365</Words>
  <Application>Microsoft Office PowerPoint</Application>
  <PresentationFormat>Breedbeeld</PresentationFormat>
  <Paragraphs>41</Paragraphs>
  <Slides>8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2</vt:i4>
      </vt:variant>
      <vt:variant>
        <vt:lpstr>Thema</vt:lpstr>
      </vt:variant>
      <vt:variant>
        <vt:i4>1</vt:i4>
      </vt:variant>
      <vt:variant>
        <vt:lpstr>Diatitels</vt:lpstr>
      </vt:variant>
      <vt:variant>
        <vt:i4>8</vt:i4>
      </vt:variant>
    </vt:vector>
  </HeadingPairs>
  <TitlesOfParts>
    <vt:vector size="11" baseType="lpstr">
      <vt:lpstr>Arial</vt:lpstr>
      <vt:lpstr>Verdana</vt:lpstr>
      <vt:lpstr>Kantoorthema</vt:lpstr>
      <vt:lpstr>Casus mutaties BAG  </vt:lpstr>
      <vt:lpstr>Het probleem</vt:lpstr>
      <vt:lpstr>Betrokkenen</vt:lpstr>
      <vt:lpstr>Rijk Plaatje</vt:lpstr>
      <vt:lpstr>PQR methode</vt:lpstr>
      <vt:lpstr>Topic list</vt:lpstr>
      <vt:lpstr>Reflectie</vt:lpstr>
      <vt:lpstr>PowerPoint-presentatie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Rijk plaatje Er komen geen BAG (Basisregistratie Adressen en Gebouwen) mutaties door. Een mutatie voor de BAG moet binnen 4 dagen verwerkt zijn in de LV (Landelijke voorziening). </dc:title>
  <dc:creator>Jos van Vaardegem</dc:creator>
  <cp:lastModifiedBy>Jos van Vaardegem</cp:lastModifiedBy>
  <cp:revision>12</cp:revision>
  <dcterms:created xsi:type="dcterms:W3CDTF">2020-12-01T13:44:17Z</dcterms:created>
  <dcterms:modified xsi:type="dcterms:W3CDTF">2020-12-14T13:07:02Z</dcterms:modified>
</cp:coreProperties>
</file>