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62" r:id="rId3"/>
    <p:sldId id="261" r:id="rId4"/>
    <p:sldId id="263" r:id="rId5"/>
    <p:sldId id="264" r:id="rId6"/>
    <p:sldId id="265" r:id="rId7"/>
    <p:sldId id="266" r:id="rId8"/>
    <p:sldId id="271" r:id="rId9"/>
    <p:sldId id="272" r:id="rId10"/>
    <p:sldId id="273" r:id="rId11"/>
    <p:sldId id="274" r:id="rId12"/>
    <p:sldId id="275" r:id="rId13"/>
    <p:sldId id="267" r:id="rId14"/>
    <p:sldId id="268" r:id="rId15"/>
    <p:sldId id="269" r:id="rId16"/>
    <p:sldId id="270"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09FDA"/>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000" autoAdjust="0"/>
    <p:restoredTop sz="94604" autoAdjust="0"/>
  </p:normalViewPr>
  <p:slideViewPr>
    <p:cSldViewPr>
      <p:cViewPr varScale="1">
        <p:scale>
          <a:sx n="117" d="100"/>
          <a:sy n="117" d="100"/>
        </p:scale>
        <p:origin x="-14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76"/>
    </p:cViewPr>
  </p:sorterViewPr>
  <p:notesViewPr>
    <p:cSldViewPr>
      <p:cViewPr varScale="1">
        <p:scale>
          <a:sx n="90" d="100"/>
          <a:sy n="90" d="100"/>
        </p:scale>
        <p:origin x="-37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D064BE-D7D3-42E9-9D04-324D32677A53}" type="datetimeFigureOut">
              <a:rPr lang="nl-NL" smtClean="0"/>
              <a:t>17-5-2016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9375EF-6499-477F-B789-45B5869DB744}" type="slidenum">
              <a:rPr lang="nl-NL" smtClean="0"/>
              <a:t>‹nr.›</a:t>
            </a:fld>
            <a:endParaRPr lang="nl-NL"/>
          </a:p>
        </p:txBody>
      </p:sp>
    </p:spTree>
    <p:extLst>
      <p:ext uri="{BB962C8B-B14F-4D97-AF65-F5344CB8AC3E}">
        <p14:creationId xmlns:p14="http://schemas.microsoft.com/office/powerpoint/2010/main" val="2263108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FB5B4C-9419-48A8-88C2-315BEFCF8577}" type="datetimeFigureOut">
              <a:rPr lang="nl-NL" smtClean="0"/>
              <a:pPr/>
              <a:t>17-5-2016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1740A-4554-49AF-A999-6A9B08B63E87}" type="slidenum">
              <a:rPr lang="nl-NL" smtClean="0"/>
              <a:pPr/>
              <a:t>‹nr.›</a:t>
            </a:fld>
            <a:endParaRPr lang="nl-NL"/>
          </a:p>
        </p:txBody>
      </p:sp>
    </p:spTree>
    <p:extLst>
      <p:ext uri="{BB962C8B-B14F-4D97-AF65-F5344CB8AC3E}">
        <p14:creationId xmlns:p14="http://schemas.microsoft.com/office/powerpoint/2010/main" val="327586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pag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3570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otpagina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4654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otpagina Internation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5749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C2D3A36-8541-4186-8960-CEACBA3F6003}" type="datetimeFigureOut">
              <a:rPr lang="nl-NL" smtClean="0"/>
              <a:t>17-5-2016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39CE42-68F1-4FC4-BDAE-424640F3BC4E}" type="slidenum">
              <a:rPr lang="nl-NL" smtClean="0"/>
              <a:t>‹nr.›</a:t>
            </a:fld>
            <a:endParaRPr lang="nl-NL"/>
          </a:p>
        </p:txBody>
      </p:sp>
    </p:spTree>
    <p:extLst>
      <p:ext uri="{BB962C8B-B14F-4D97-AF65-F5344CB8AC3E}">
        <p14:creationId xmlns:p14="http://schemas.microsoft.com/office/powerpoint/2010/main" val="668910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C2D3A36-8541-4186-8960-CEACBA3F6003}" type="datetimeFigureOut">
              <a:rPr lang="nl-NL" smtClean="0"/>
              <a:t>17-5-2016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39CE42-68F1-4FC4-BDAE-424640F3BC4E}" type="slidenum">
              <a:rPr lang="nl-NL" smtClean="0"/>
              <a:t>‹nr.›</a:t>
            </a:fld>
            <a:endParaRPr lang="nl-NL"/>
          </a:p>
        </p:txBody>
      </p:sp>
    </p:spTree>
    <p:extLst>
      <p:ext uri="{BB962C8B-B14F-4D97-AF65-F5344CB8AC3E}">
        <p14:creationId xmlns:p14="http://schemas.microsoft.com/office/powerpoint/2010/main" val="91114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 -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jdelijke aanduiding voor tekst 3"/>
          <p:cNvSpPr>
            <a:spLocks noGrp="1"/>
          </p:cNvSpPr>
          <p:nvPr>
            <p:ph type="body" sz="quarter" idx="12" hasCustomPrompt="1"/>
          </p:nvPr>
        </p:nvSpPr>
        <p:spPr>
          <a:xfrm>
            <a:off x="5220072" y="3672000"/>
            <a:ext cx="3311928" cy="288032"/>
          </a:xfrm>
          <a:prstGeom prst="rect">
            <a:avLst/>
          </a:prstGeom>
        </p:spPr>
        <p:txBody>
          <a:bodyPr lIns="36000" tIns="0" rIns="0" bIns="0"/>
          <a:lstStyle>
            <a:lvl1pPr marL="0" indent="0" algn="r">
              <a:buNone/>
              <a:defRPr sz="1800" b="1" i="0" cap="all" spc="50" baseline="0">
                <a:solidFill>
                  <a:schemeClr val="bg1"/>
                </a:solidFill>
              </a:defRPr>
            </a:lvl1pPr>
          </a:lstStyle>
          <a:p>
            <a:pPr lvl="0"/>
            <a:r>
              <a:rPr lang="nl-NL" dirty="0" smtClean="0"/>
              <a:t>naam presentator | functie</a:t>
            </a:r>
            <a:endParaRPr lang="nl-NL" dirty="0"/>
          </a:p>
        </p:txBody>
      </p:sp>
      <p:sp>
        <p:nvSpPr>
          <p:cNvPr id="2" name="Tijdelijke aanduiding voor datum 1"/>
          <p:cNvSpPr>
            <a:spLocks noGrp="1"/>
          </p:cNvSpPr>
          <p:nvPr>
            <p:ph type="dt" sz="half" idx="13"/>
          </p:nvPr>
        </p:nvSpPr>
        <p:spPr>
          <a:xfrm>
            <a:off x="3275856" y="3672000"/>
            <a:ext cx="1872208" cy="288032"/>
          </a:xfrm>
        </p:spPr>
        <p:txBody>
          <a:bodyPr lIns="0" tIns="0" rIns="0" bIns="0"/>
          <a:lstStyle>
            <a:lvl1pPr>
              <a:defRPr sz="1800" b="1" i="0" cap="all" baseline="0">
                <a:solidFill>
                  <a:schemeClr val="bg1"/>
                </a:solidFill>
              </a:defRPr>
            </a:lvl1pPr>
          </a:lstStyle>
          <a:p>
            <a:fld id="{42456511-6892-4EB2-A2DA-F266F3DB1699}" type="datetime4">
              <a:rPr lang="nl-NL" smtClean="0"/>
              <a:t>17 mei 2016</a:t>
            </a:fld>
            <a:endParaRPr lang="nl-NL" dirty="0"/>
          </a:p>
        </p:txBody>
      </p:sp>
      <p:sp>
        <p:nvSpPr>
          <p:cNvPr id="5" name="Titel 4"/>
          <p:cNvSpPr>
            <a:spLocks noGrp="1"/>
          </p:cNvSpPr>
          <p:nvPr>
            <p:ph type="title" hasCustomPrompt="1"/>
          </p:nvPr>
        </p:nvSpPr>
        <p:spPr>
          <a:xfrm>
            <a:off x="3275856" y="116632"/>
            <a:ext cx="5256584" cy="3240360"/>
          </a:xfrm>
        </p:spPr>
        <p:txBody>
          <a:bodyPr lIns="0" tIns="0" rIns="0" bIns="0" anchor="b">
            <a:noAutofit/>
          </a:bodyPr>
          <a:lstStyle>
            <a:lvl1pPr algn="l">
              <a:lnSpc>
                <a:spcPts val="6000"/>
              </a:lnSpc>
              <a:defRPr sz="7100" baseline="0">
                <a:solidFill>
                  <a:schemeClr val="bg1"/>
                </a:solidFill>
              </a:defRPr>
            </a:lvl1pPr>
          </a:lstStyle>
          <a:p>
            <a:pPr lvl="0"/>
            <a:r>
              <a:rPr lang="nl-NL" dirty="0" smtClean="0"/>
              <a:t>Titel van de presentatie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blad - Internation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tekst 3"/>
          <p:cNvSpPr>
            <a:spLocks noGrp="1"/>
          </p:cNvSpPr>
          <p:nvPr>
            <p:ph type="body" sz="quarter" idx="12" hasCustomPrompt="1"/>
          </p:nvPr>
        </p:nvSpPr>
        <p:spPr>
          <a:xfrm>
            <a:off x="5220072" y="3672000"/>
            <a:ext cx="3311928" cy="288032"/>
          </a:xfrm>
          <a:prstGeom prst="rect">
            <a:avLst/>
          </a:prstGeom>
        </p:spPr>
        <p:txBody>
          <a:bodyPr lIns="36000" tIns="0" rIns="0" bIns="0"/>
          <a:lstStyle>
            <a:lvl1pPr marL="0" indent="0" algn="r">
              <a:buNone/>
              <a:defRPr sz="1800" b="1" i="0" cap="all" spc="50" baseline="0">
                <a:solidFill>
                  <a:schemeClr val="bg1"/>
                </a:solidFill>
              </a:defRPr>
            </a:lvl1pPr>
          </a:lstStyle>
          <a:p>
            <a:pPr lvl="0"/>
            <a:r>
              <a:rPr lang="nl-NL" dirty="0" smtClean="0"/>
              <a:t>naam presentator | functie</a:t>
            </a:r>
            <a:endParaRPr lang="nl-NL" dirty="0"/>
          </a:p>
        </p:txBody>
      </p:sp>
      <p:sp>
        <p:nvSpPr>
          <p:cNvPr id="5" name="Tijdelijke aanduiding voor datum 1"/>
          <p:cNvSpPr>
            <a:spLocks noGrp="1"/>
          </p:cNvSpPr>
          <p:nvPr>
            <p:ph type="dt" sz="half" idx="13"/>
          </p:nvPr>
        </p:nvSpPr>
        <p:spPr>
          <a:xfrm>
            <a:off x="3275856" y="3672000"/>
            <a:ext cx="1872208" cy="288032"/>
          </a:xfrm>
        </p:spPr>
        <p:txBody>
          <a:bodyPr lIns="0" tIns="0" rIns="0" bIns="0"/>
          <a:lstStyle>
            <a:lvl1pPr>
              <a:defRPr sz="1800" b="1" i="0" cap="all" baseline="0">
                <a:solidFill>
                  <a:schemeClr val="bg1"/>
                </a:solidFill>
              </a:defRPr>
            </a:lvl1pPr>
          </a:lstStyle>
          <a:p>
            <a:fld id="{A6EC909B-D57C-4B1A-841D-163D045D6E79}" type="datetime4">
              <a:rPr lang="nl-NL" smtClean="0"/>
              <a:t>17 mei 2016</a:t>
            </a:fld>
            <a:endParaRPr lang="nl-NL" dirty="0"/>
          </a:p>
        </p:txBody>
      </p:sp>
      <p:sp>
        <p:nvSpPr>
          <p:cNvPr id="6" name="Titel 4"/>
          <p:cNvSpPr>
            <a:spLocks noGrp="1"/>
          </p:cNvSpPr>
          <p:nvPr>
            <p:ph type="title" hasCustomPrompt="1"/>
          </p:nvPr>
        </p:nvSpPr>
        <p:spPr>
          <a:xfrm>
            <a:off x="3275856" y="116632"/>
            <a:ext cx="5256584" cy="3240360"/>
          </a:xfrm>
        </p:spPr>
        <p:txBody>
          <a:bodyPr lIns="0" tIns="0" rIns="0" bIns="0" anchor="b">
            <a:noAutofit/>
          </a:bodyPr>
          <a:lstStyle>
            <a:lvl1pPr algn="l">
              <a:lnSpc>
                <a:spcPts val="6000"/>
              </a:lnSpc>
              <a:defRPr sz="7100" baseline="0">
                <a:solidFill>
                  <a:schemeClr val="bg1"/>
                </a:solidFill>
              </a:defRPr>
            </a:lvl1pPr>
          </a:lstStyle>
          <a:p>
            <a:pPr lvl="0"/>
            <a:r>
              <a:rPr lang="nl-NL" dirty="0" smtClean="0"/>
              <a:t>Titel van de presentatie</a:t>
            </a:r>
          </a:p>
        </p:txBody>
      </p:sp>
    </p:spTree>
    <p:extLst>
      <p:ext uri="{BB962C8B-B14F-4D97-AF65-F5344CB8AC3E}">
        <p14:creationId xmlns:p14="http://schemas.microsoft.com/office/powerpoint/2010/main" val="40818282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 met titel - W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691680" y="576008"/>
            <a:ext cx="7200000" cy="548736"/>
          </a:xfrm>
          <a:prstGeom prst="rect">
            <a:avLst/>
          </a:prstGeom>
        </p:spPr>
        <p:txBody>
          <a:bodyPr lIns="0" tIns="0" rIns="0" bIns="0"/>
          <a:lstStyle>
            <a:lvl1pPr algn="l">
              <a:lnSpc>
                <a:spcPts val="4300"/>
              </a:lnSpc>
              <a:defRPr sz="4300" b="1" i="0" cap="all" spc="30" baseline="0">
                <a:solidFill>
                  <a:schemeClr val="tx1"/>
                </a:solidFill>
              </a:defRPr>
            </a:lvl1pPr>
          </a:lstStyle>
          <a:p>
            <a:r>
              <a:rPr lang="en-US" smtClean="0"/>
              <a:t>Click to edit Master title style</a:t>
            </a:r>
            <a:endParaRPr lang="nl-NL" dirty="0"/>
          </a:p>
        </p:txBody>
      </p:sp>
      <p:sp>
        <p:nvSpPr>
          <p:cNvPr id="4" name="Tijdelijke aanduiding voor tekst 3"/>
          <p:cNvSpPr>
            <a:spLocks noGrp="1"/>
          </p:cNvSpPr>
          <p:nvPr>
            <p:ph type="body" sz="quarter" idx="10"/>
          </p:nvPr>
        </p:nvSpPr>
        <p:spPr>
          <a:xfrm>
            <a:off x="1691680" y="1692000"/>
            <a:ext cx="7200925" cy="4680000"/>
          </a:xfrm>
          <a:prstGeom prst="rect">
            <a:avLst/>
          </a:prstGeom>
        </p:spPr>
        <p:txBody>
          <a:bodyPr lIns="0" tIns="0" rIns="0" bIns="0"/>
          <a:lstStyle>
            <a:lvl1pPr marL="0" indent="0">
              <a:lnSpc>
                <a:spcPct val="100000"/>
              </a:lnSpc>
              <a:spcBef>
                <a:spcPts val="0"/>
              </a:spcBef>
              <a:buFont typeface="Arial" pitchFamily="34" charset="0"/>
              <a:buNone/>
              <a:defRPr sz="2200" b="0">
                <a:solidFill>
                  <a:srgbClr val="808080"/>
                </a:solidFill>
              </a:defRPr>
            </a:lvl1pPr>
            <a:lvl2pPr marL="809625" indent="-180975">
              <a:defRPr sz="2200">
                <a:solidFill>
                  <a:srgbClr val="808080"/>
                </a:solidFill>
              </a:defRPr>
            </a:lvl2pPr>
            <a:lvl3pPr>
              <a:defRPr sz="2200">
                <a:solidFill>
                  <a:srgbClr val="808080"/>
                </a:solidFill>
              </a:defRPr>
            </a:lvl3pPr>
            <a:lvl4pPr>
              <a:defRPr sz="2200">
                <a:solidFill>
                  <a:srgbClr val="808080"/>
                </a:solidFill>
              </a:defRPr>
            </a:lvl4pPr>
            <a:lvl5pPr marL="1828800" indent="0">
              <a:buNone/>
              <a:defRPr sz="2200">
                <a:solidFill>
                  <a:srgbClr val="808080"/>
                </a:solidFill>
              </a:defRPr>
            </a:lvl5pPr>
          </a:lstStyle>
          <a:p>
            <a:pPr lvl="0"/>
            <a:r>
              <a:rPr lang="en-US" smtClean="0"/>
              <a:t>Click to edit Master text styles</a:t>
            </a:r>
          </a:p>
        </p:txBody>
      </p:sp>
      <p:sp>
        <p:nvSpPr>
          <p:cNvPr id="3" name="Tijdelijke aanduiding voor datum 2"/>
          <p:cNvSpPr>
            <a:spLocks noGrp="1"/>
          </p:cNvSpPr>
          <p:nvPr>
            <p:ph type="dt" sz="half" idx="11"/>
          </p:nvPr>
        </p:nvSpPr>
        <p:spPr/>
        <p:txBody>
          <a:bodyPr/>
          <a:lstStyle/>
          <a:p>
            <a:fld id="{2DEEC037-759D-468C-8D13-43B331903302}" type="datetime4">
              <a:rPr lang="nl-NL" smtClean="0"/>
              <a:t>17 mei 2016</a:t>
            </a:fld>
            <a:endParaRPr lang="nl-NL" dirty="0"/>
          </a:p>
        </p:txBody>
      </p:sp>
      <p:sp>
        <p:nvSpPr>
          <p:cNvPr id="5" name="Tijdelijke aanduiding voor voettekst 4"/>
          <p:cNvSpPr>
            <a:spLocks noGrp="1"/>
          </p:cNvSpPr>
          <p:nvPr>
            <p:ph type="ftr" sz="quarter" idx="12"/>
          </p:nvPr>
        </p:nvSpPr>
        <p:spPr>
          <a:xfrm>
            <a:off x="3131840" y="6453337"/>
            <a:ext cx="4608512" cy="216023"/>
          </a:xfrm>
        </p:spPr>
        <p:txBody>
          <a:bodyPr/>
          <a:lstStyle/>
          <a:p>
            <a:endParaRPr lang="nl-NL" dirty="0"/>
          </a:p>
        </p:txBody>
      </p:sp>
      <p:sp>
        <p:nvSpPr>
          <p:cNvPr id="6" name="Tijdelijke aanduiding voor dianummer 5"/>
          <p:cNvSpPr>
            <a:spLocks noGrp="1"/>
          </p:cNvSpPr>
          <p:nvPr>
            <p:ph type="sldNum" sz="quarter" idx="13"/>
          </p:nvPr>
        </p:nvSpPr>
        <p:spPr/>
        <p:txBody>
          <a:bodyPr/>
          <a:lstStyle/>
          <a:p>
            <a:fld id="{4078270D-EC55-45FA-9B28-D83949FBEF45}" type="slidenum">
              <a:rPr lang="nl-NL" smtClean="0"/>
              <a:t>‹nr.›</a:t>
            </a:fld>
            <a:endParaRPr lang="nl-NL" dirty="0"/>
          </a:p>
        </p:txBody>
      </p:sp>
    </p:spTree>
    <p:extLst>
      <p:ext uri="{BB962C8B-B14F-4D97-AF65-F5344CB8AC3E}">
        <p14:creationId xmlns:p14="http://schemas.microsoft.com/office/powerpoint/2010/main" val="15718620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met foto - vertic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el 1"/>
          <p:cNvSpPr>
            <a:spLocks noGrp="1"/>
          </p:cNvSpPr>
          <p:nvPr>
            <p:ph type="title"/>
          </p:nvPr>
        </p:nvSpPr>
        <p:spPr>
          <a:xfrm>
            <a:off x="4067944" y="332656"/>
            <a:ext cx="4860000" cy="1080120"/>
          </a:xfrm>
          <a:prstGeom prst="rect">
            <a:avLst/>
          </a:prstGeom>
        </p:spPr>
        <p:txBody>
          <a:bodyPr lIns="0" tIns="0" rIns="0" bIns="0"/>
          <a:lstStyle>
            <a:lvl1pPr algn="l">
              <a:lnSpc>
                <a:spcPts val="4300"/>
              </a:lnSpc>
              <a:defRPr sz="4300" b="1" i="0" cap="all" spc="30" baseline="0">
                <a:solidFill>
                  <a:schemeClr val="tx1"/>
                </a:solidFill>
              </a:defRPr>
            </a:lvl1pPr>
          </a:lstStyle>
          <a:p>
            <a:r>
              <a:rPr lang="en-US" smtClean="0"/>
              <a:t>Click to edit Master title style</a:t>
            </a:r>
            <a:endParaRPr lang="nl-NL" dirty="0"/>
          </a:p>
        </p:txBody>
      </p:sp>
      <p:sp>
        <p:nvSpPr>
          <p:cNvPr id="4" name="Tijdelijke aanduiding voor tekst 3"/>
          <p:cNvSpPr>
            <a:spLocks noGrp="1"/>
          </p:cNvSpPr>
          <p:nvPr>
            <p:ph type="body" sz="quarter" idx="10"/>
          </p:nvPr>
        </p:nvSpPr>
        <p:spPr>
          <a:xfrm>
            <a:off x="4068000" y="1628800"/>
            <a:ext cx="4860000" cy="4536504"/>
          </a:xfrm>
          <a:prstGeom prst="rect">
            <a:avLst/>
          </a:prstGeom>
        </p:spPr>
        <p:txBody>
          <a:bodyPr lIns="0" tIns="0" rIns="0" bIns="0"/>
          <a:lstStyle>
            <a:lvl1pPr marL="0" indent="0">
              <a:lnSpc>
                <a:spcPct val="100000"/>
              </a:lnSpc>
              <a:spcBef>
                <a:spcPts val="0"/>
              </a:spcBef>
              <a:buNone/>
              <a:defRPr sz="2200" b="0">
                <a:solidFill>
                  <a:srgbClr val="808080"/>
                </a:solidFill>
              </a:defRPr>
            </a:lvl1pPr>
            <a:lvl2pPr>
              <a:defRPr sz="2200">
                <a:solidFill>
                  <a:srgbClr val="808080"/>
                </a:solidFill>
              </a:defRPr>
            </a:lvl2pPr>
            <a:lvl3pPr>
              <a:defRPr sz="2200">
                <a:solidFill>
                  <a:srgbClr val="808080"/>
                </a:solidFill>
              </a:defRPr>
            </a:lvl3pPr>
            <a:lvl4pPr>
              <a:defRPr sz="2200">
                <a:solidFill>
                  <a:srgbClr val="808080"/>
                </a:solidFill>
              </a:defRPr>
            </a:lvl4pPr>
            <a:lvl5pPr>
              <a:defRPr sz="2200">
                <a:solidFill>
                  <a:srgbClr val="808080"/>
                </a:solidFill>
              </a:defRPr>
            </a:lvl5pPr>
          </a:lstStyle>
          <a:p>
            <a:pPr lvl="0"/>
            <a:r>
              <a:rPr lang="en-US" smtClean="0"/>
              <a:t>Click to edit Master text styles</a:t>
            </a:r>
          </a:p>
        </p:txBody>
      </p:sp>
      <p:sp>
        <p:nvSpPr>
          <p:cNvPr id="7" name="Tijdelijke aanduiding voor afbeelding 6"/>
          <p:cNvSpPr>
            <a:spLocks noGrp="1"/>
          </p:cNvSpPr>
          <p:nvPr>
            <p:ph type="pic" sz="quarter" idx="12"/>
          </p:nvPr>
        </p:nvSpPr>
        <p:spPr>
          <a:xfrm>
            <a:off x="1058400" y="0"/>
            <a:ext cx="2646000" cy="6858000"/>
          </a:xfrm>
          <a:prstGeom prst="rect">
            <a:avLst/>
          </a:prstGeom>
          <a:solidFill>
            <a:schemeClr val="accent6"/>
          </a:solidFill>
        </p:spPr>
        <p:txBody>
          <a:bodyPr/>
          <a:lstStyle>
            <a:lvl1pPr>
              <a:defRPr>
                <a:solidFill>
                  <a:schemeClr val="bg1"/>
                </a:solidFill>
              </a:defRPr>
            </a:lvl1pPr>
          </a:lstStyle>
          <a:p>
            <a:r>
              <a:rPr lang="en-US" smtClean="0"/>
              <a:t>Click icon to add picture</a:t>
            </a:r>
            <a:endParaRPr lang="nl-NL" dirty="0"/>
          </a:p>
        </p:txBody>
      </p:sp>
      <p:sp>
        <p:nvSpPr>
          <p:cNvPr id="11" name="Tijdelijke aanduiding voor voettekst 10"/>
          <p:cNvSpPr>
            <a:spLocks noGrp="1"/>
          </p:cNvSpPr>
          <p:nvPr>
            <p:ph type="ftr" sz="quarter" idx="14"/>
          </p:nvPr>
        </p:nvSpPr>
        <p:spPr>
          <a:xfrm>
            <a:off x="4067944" y="6453337"/>
            <a:ext cx="3672408" cy="216023"/>
          </a:xfrm>
        </p:spPr>
        <p:txBody>
          <a:bodyPr/>
          <a:lstStyle/>
          <a:p>
            <a:endParaRPr lang="nl-NL" dirty="0"/>
          </a:p>
        </p:txBody>
      </p:sp>
      <p:sp>
        <p:nvSpPr>
          <p:cNvPr id="12" name="Tijdelijke aanduiding voor dianummer 11"/>
          <p:cNvSpPr>
            <a:spLocks noGrp="1"/>
          </p:cNvSpPr>
          <p:nvPr>
            <p:ph type="sldNum" sz="quarter" idx="15"/>
          </p:nvPr>
        </p:nvSpPr>
        <p:spPr>
          <a:xfrm>
            <a:off x="7812360" y="6453337"/>
            <a:ext cx="1080120" cy="216023"/>
          </a:xfrm>
        </p:spPr>
        <p:txBody>
          <a:bodyPr/>
          <a:lstStyle/>
          <a:p>
            <a:fld id="{C1A883BF-C917-4D57-BF2C-CB89DEACF04B}" type="slidenum">
              <a:rPr lang="nl-NL" smtClean="0"/>
              <a:t>‹nr.›</a:t>
            </a:fld>
            <a:endParaRPr lang="nl-NL" dirty="0"/>
          </a:p>
        </p:txBody>
      </p:sp>
    </p:spTree>
    <p:extLst>
      <p:ext uri="{BB962C8B-B14F-4D97-AF65-F5344CB8AC3E}">
        <p14:creationId xmlns:p14="http://schemas.microsoft.com/office/powerpoint/2010/main" val="7011767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met foto - horizont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tekst 3"/>
          <p:cNvSpPr>
            <a:spLocks noGrp="1"/>
          </p:cNvSpPr>
          <p:nvPr>
            <p:ph type="body" sz="quarter" idx="10"/>
          </p:nvPr>
        </p:nvSpPr>
        <p:spPr>
          <a:xfrm>
            <a:off x="1691680" y="1656000"/>
            <a:ext cx="7272808" cy="1484968"/>
          </a:xfrm>
          <a:prstGeom prst="rect">
            <a:avLst/>
          </a:prstGeom>
        </p:spPr>
        <p:txBody>
          <a:bodyPr lIns="0" tIns="0" rIns="0" bIns="0"/>
          <a:lstStyle>
            <a:lvl1pPr marL="0" indent="0">
              <a:lnSpc>
                <a:spcPct val="100000"/>
              </a:lnSpc>
              <a:spcBef>
                <a:spcPts val="0"/>
              </a:spcBef>
              <a:buNone/>
              <a:defRPr sz="2200" b="0">
                <a:solidFill>
                  <a:srgbClr val="808080"/>
                </a:solidFill>
              </a:defRPr>
            </a:lvl1pPr>
            <a:lvl2pPr>
              <a:defRPr sz="2200">
                <a:solidFill>
                  <a:srgbClr val="808080"/>
                </a:solidFill>
              </a:defRPr>
            </a:lvl2pPr>
            <a:lvl3pPr>
              <a:defRPr sz="2200">
                <a:solidFill>
                  <a:srgbClr val="808080"/>
                </a:solidFill>
              </a:defRPr>
            </a:lvl3pPr>
            <a:lvl4pPr>
              <a:defRPr sz="2200">
                <a:solidFill>
                  <a:srgbClr val="808080"/>
                </a:solidFill>
              </a:defRPr>
            </a:lvl4pPr>
            <a:lvl5pPr>
              <a:defRPr sz="2200">
                <a:solidFill>
                  <a:srgbClr val="808080"/>
                </a:solidFill>
              </a:defRPr>
            </a:lvl5pPr>
          </a:lstStyle>
          <a:p>
            <a:pPr lvl="0"/>
            <a:r>
              <a:rPr lang="en-US" smtClean="0"/>
              <a:t>Click to edit Master text styles</a:t>
            </a:r>
          </a:p>
        </p:txBody>
      </p:sp>
      <p:sp>
        <p:nvSpPr>
          <p:cNvPr id="5" name="Tijdelijke aanduiding voor tekst 5"/>
          <p:cNvSpPr>
            <a:spLocks noGrp="1"/>
          </p:cNvSpPr>
          <p:nvPr>
            <p:ph type="body" sz="quarter" idx="11" hasCustomPrompt="1"/>
          </p:nvPr>
        </p:nvSpPr>
        <p:spPr>
          <a:xfrm>
            <a:off x="4068000" y="6372000"/>
            <a:ext cx="4860000" cy="178532"/>
          </a:xfrm>
          <a:prstGeom prst="rect">
            <a:avLst/>
          </a:prstGeom>
        </p:spPr>
        <p:txBody>
          <a:bodyPr lIns="0" tIns="0" rIns="0" bIns="0"/>
          <a:lstStyle>
            <a:lvl1pPr marL="0" indent="0">
              <a:buNone/>
              <a:defRPr sz="1100" cap="all" spc="30" baseline="0">
                <a:solidFill>
                  <a:srgbClr val="999999"/>
                </a:solidFill>
              </a:defRPr>
            </a:lvl1pPr>
          </a:lstStyle>
          <a:p>
            <a:pPr lvl="0"/>
            <a:r>
              <a:rPr lang="nl-NL" dirty="0" smtClean="0"/>
              <a:t>Presentatie titel | 00 januari 2012</a:t>
            </a:r>
            <a:endParaRPr lang="nl-NL" dirty="0"/>
          </a:p>
        </p:txBody>
      </p:sp>
      <p:sp>
        <p:nvSpPr>
          <p:cNvPr id="7" name="Tijdelijke aanduiding voor afbeelding 6"/>
          <p:cNvSpPr>
            <a:spLocks noGrp="1"/>
          </p:cNvSpPr>
          <p:nvPr>
            <p:ph type="pic" sz="quarter" idx="12"/>
          </p:nvPr>
        </p:nvSpPr>
        <p:spPr>
          <a:xfrm>
            <a:off x="1058400" y="3420000"/>
            <a:ext cx="8085600" cy="3456000"/>
          </a:xfrm>
          <a:prstGeom prst="rect">
            <a:avLst/>
          </a:prstGeom>
          <a:solidFill>
            <a:schemeClr val="accent6"/>
          </a:solidFill>
        </p:spPr>
        <p:txBody>
          <a:bodyPr/>
          <a:lstStyle>
            <a:lvl1pPr>
              <a:defRPr>
                <a:solidFill>
                  <a:schemeClr val="bg1"/>
                </a:solidFill>
              </a:defRPr>
            </a:lvl1pPr>
          </a:lstStyle>
          <a:p>
            <a:r>
              <a:rPr lang="en-US" smtClean="0"/>
              <a:t>Click icon to add picture</a:t>
            </a:r>
            <a:endParaRPr lang="nl-NL" dirty="0"/>
          </a:p>
        </p:txBody>
      </p:sp>
      <p:sp>
        <p:nvSpPr>
          <p:cNvPr id="6" name="Titel 1"/>
          <p:cNvSpPr>
            <a:spLocks noGrp="1"/>
          </p:cNvSpPr>
          <p:nvPr>
            <p:ph type="title"/>
          </p:nvPr>
        </p:nvSpPr>
        <p:spPr>
          <a:xfrm>
            <a:off x="1691680" y="576008"/>
            <a:ext cx="7200000" cy="548736"/>
          </a:xfrm>
          <a:prstGeom prst="rect">
            <a:avLst/>
          </a:prstGeom>
        </p:spPr>
        <p:txBody>
          <a:bodyPr lIns="0" tIns="0" rIns="0" bIns="0"/>
          <a:lstStyle>
            <a:lvl1pPr algn="l">
              <a:lnSpc>
                <a:spcPts val="4300"/>
              </a:lnSpc>
              <a:defRPr sz="4300" b="1" i="0" cap="all" spc="30" baseline="0">
                <a:solidFill>
                  <a:schemeClr val="tx1"/>
                </a:solidFill>
              </a:defRPr>
            </a:lvl1pPr>
          </a:lstStyle>
          <a:p>
            <a:r>
              <a:rPr lang="en-US" smtClean="0"/>
              <a:t>Click to edit Master title style</a:t>
            </a:r>
            <a:endParaRPr lang="nl-NL" dirty="0"/>
          </a:p>
        </p:txBody>
      </p:sp>
    </p:spTree>
    <p:extLst>
      <p:ext uri="{BB962C8B-B14F-4D97-AF65-F5344CB8AC3E}">
        <p14:creationId xmlns:p14="http://schemas.microsoft.com/office/powerpoint/2010/main" val="15746089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met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tekst 5"/>
          <p:cNvSpPr>
            <a:spLocks noGrp="1"/>
          </p:cNvSpPr>
          <p:nvPr>
            <p:ph type="body" sz="quarter" idx="11" hasCustomPrompt="1"/>
          </p:nvPr>
        </p:nvSpPr>
        <p:spPr>
          <a:xfrm>
            <a:off x="4068000" y="6372000"/>
            <a:ext cx="4860000" cy="178532"/>
          </a:xfrm>
          <a:prstGeom prst="rect">
            <a:avLst/>
          </a:prstGeom>
        </p:spPr>
        <p:txBody>
          <a:bodyPr lIns="0" tIns="0" rIns="0" bIns="0"/>
          <a:lstStyle>
            <a:lvl1pPr marL="0" indent="0">
              <a:buNone/>
              <a:defRPr sz="1100" cap="all" spc="30" baseline="0">
                <a:solidFill>
                  <a:srgbClr val="999999"/>
                </a:solidFill>
              </a:defRPr>
            </a:lvl1pPr>
          </a:lstStyle>
          <a:p>
            <a:pPr lvl="0"/>
            <a:r>
              <a:rPr lang="nl-NL" dirty="0" smtClean="0"/>
              <a:t>Presentatie titel | 00 januari 2012</a:t>
            </a:r>
            <a:endParaRPr lang="nl-NL" dirty="0"/>
          </a:p>
        </p:txBody>
      </p:sp>
      <p:sp>
        <p:nvSpPr>
          <p:cNvPr id="7" name="Tijdelijke aanduiding voor afbeelding 6"/>
          <p:cNvSpPr>
            <a:spLocks noGrp="1"/>
          </p:cNvSpPr>
          <p:nvPr>
            <p:ph type="pic" sz="quarter" idx="12"/>
          </p:nvPr>
        </p:nvSpPr>
        <p:spPr>
          <a:xfrm>
            <a:off x="1058400" y="1332000"/>
            <a:ext cx="8085600" cy="5526000"/>
          </a:xfrm>
          <a:prstGeom prst="rect">
            <a:avLst/>
          </a:prstGeom>
          <a:solidFill>
            <a:schemeClr val="accent6"/>
          </a:solidFill>
        </p:spPr>
        <p:txBody>
          <a:bodyPr/>
          <a:lstStyle>
            <a:lvl1pPr>
              <a:defRPr>
                <a:solidFill>
                  <a:schemeClr val="bg1"/>
                </a:solidFill>
              </a:defRPr>
            </a:lvl1pPr>
          </a:lstStyle>
          <a:p>
            <a:r>
              <a:rPr lang="en-US" smtClean="0"/>
              <a:t>Click icon to add picture</a:t>
            </a:r>
            <a:endParaRPr lang="nl-NL" dirty="0"/>
          </a:p>
        </p:txBody>
      </p:sp>
      <p:sp>
        <p:nvSpPr>
          <p:cNvPr id="6" name="Titel 1"/>
          <p:cNvSpPr>
            <a:spLocks noGrp="1"/>
          </p:cNvSpPr>
          <p:nvPr>
            <p:ph type="title"/>
          </p:nvPr>
        </p:nvSpPr>
        <p:spPr>
          <a:xfrm>
            <a:off x="1691680" y="576008"/>
            <a:ext cx="7200000" cy="548736"/>
          </a:xfrm>
          <a:prstGeom prst="rect">
            <a:avLst/>
          </a:prstGeom>
        </p:spPr>
        <p:txBody>
          <a:bodyPr lIns="0" tIns="0" rIns="0" bIns="0"/>
          <a:lstStyle>
            <a:lvl1pPr algn="l">
              <a:lnSpc>
                <a:spcPts val="4300"/>
              </a:lnSpc>
              <a:defRPr sz="4300" b="1" i="0" cap="all" spc="30" baseline="0">
                <a:solidFill>
                  <a:schemeClr val="tx1"/>
                </a:solidFill>
              </a:defRPr>
            </a:lvl1pPr>
          </a:lstStyle>
          <a:p>
            <a:r>
              <a:rPr lang="en-US" smtClean="0"/>
              <a:t>Click to edit Master title style</a:t>
            </a:r>
            <a:endParaRPr lang="nl-NL" dirty="0"/>
          </a:p>
        </p:txBody>
      </p:sp>
    </p:spTree>
    <p:extLst>
      <p:ext uri="{BB962C8B-B14F-4D97-AF65-F5344CB8AC3E}">
        <p14:creationId xmlns:p14="http://schemas.microsoft.com/office/powerpoint/2010/main" val="5063219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 met titel -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692000" y="504000"/>
            <a:ext cx="7200000" cy="648000"/>
          </a:xfrm>
          <a:prstGeom prst="rect">
            <a:avLst/>
          </a:prstGeom>
        </p:spPr>
        <p:txBody>
          <a:bodyPr lIns="0" tIns="0" rIns="0" bIns="0"/>
          <a:lstStyle>
            <a:lvl1pPr algn="l">
              <a:defRPr sz="4300" b="1" i="0" cap="all" spc="40" baseline="0">
                <a:solidFill>
                  <a:schemeClr val="bg1"/>
                </a:solidFill>
              </a:defRPr>
            </a:lvl1pPr>
          </a:lstStyle>
          <a:p>
            <a:r>
              <a:rPr lang="en-US" smtClean="0"/>
              <a:t>Click to edit Master title style</a:t>
            </a:r>
            <a:endParaRPr lang="nl-NL" dirty="0"/>
          </a:p>
        </p:txBody>
      </p:sp>
      <p:sp>
        <p:nvSpPr>
          <p:cNvPr id="4" name="Tijdelijke aanduiding voor tekst 3"/>
          <p:cNvSpPr>
            <a:spLocks noGrp="1"/>
          </p:cNvSpPr>
          <p:nvPr>
            <p:ph type="body" sz="quarter" idx="10"/>
          </p:nvPr>
        </p:nvSpPr>
        <p:spPr>
          <a:xfrm>
            <a:off x="1691680" y="1700808"/>
            <a:ext cx="7200925" cy="4680000"/>
          </a:xfrm>
          <a:prstGeom prst="rect">
            <a:avLst/>
          </a:prstGeom>
        </p:spPr>
        <p:txBody>
          <a:bodyPr lIns="0" tIns="0" rIns="0" bIns="0"/>
          <a:lstStyle>
            <a:lvl1pPr marL="0" indent="0">
              <a:lnSpc>
                <a:spcPct val="100000"/>
              </a:lnSpc>
              <a:spcBef>
                <a:spcPts val="0"/>
              </a:spcBef>
              <a:buNone/>
              <a:defRPr sz="2200" b="0">
                <a:solidFill>
                  <a:schemeClr val="bg1"/>
                </a:solidFill>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smtClean="0"/>
              <a:t>Click to edit Master text styles</a:t>
            </a:r>
          </a:p>
        </p:txBody>
      </p:sp>
      <p:sp>
        <p:nvSpPr>
          <p:cNvPr id="9" name="Tijdelijke aanduiding voor datum 8"/>
          <p:cNvSpPr>
            <a:spLocks noGrp="1"/>
          </p:cNvSpPr>
          <p:nvPr>
            <p:ph type="dt" sz="half" idx="11"/>
          </p:nvPr>
        </p:nvSpPr>
        <p:spPr/>
        <p:txBody>
          <a:bodyPr/>
          <a:lstStyle>
            <a:lvl1pPr>
              <a:defRPr>
                <a:solidFill>
                  <a:schemeClr val="bg1"/>
                </a:solidFill>
              </a:defRPr>
            </a:lvl1pPr>
          </a:lstStyle>
          <a:p>
            <a:fld id="{4167CBA4-95F9-43E9-A944-1F54104CF606}" type="datetime4">
              <a:rPr lang="nl-NL" smtClean="0"/>
              <a:t>17 mei 2016</a:t>
            </a:fld>
            <a:endParaRPr lang="nl-NL" dirty="0"/>
          </a:p>
        </p:txBody>
      </p:sp>
      <p:sp>
        <p:nvSpPr>
          <p:cNvPr id="10" name="Tijdelijke aanduiding voor voettekst 9"/>
          <p:cNvSpPr>
            <a:spLocks noGrp="1"/>
          </p:cNvSpPr>
          <p:nvPr>
            <p:ph type="ftr" sz="quarter" idx="12"/>
          </p:nvPr>
        </p:nvSpPr>
        <p:spPr>
          <a:xfrm>
            <a:off x="3131839" y="6453337"/>
            <a:ext cx="4594421" cy="216023"/>
          </a:xfrm>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3"/>
          </p:nvPr>
        </p:nvSpPr>
        <p:spPr/>
        <p:txBody>
          <a:bodyPr/>
          <a:lstStyle>
            <a:lvl1pPr>
              <a:defRPr>
                <a:solidFill>
                  <a:schemeClr val="bg1"/>
                </a:solidFill>
              </a:defRPr>
            </a:lvl1pPr>
          </a:lstStyle>
          <a:p>
            <a:fld id="{9F96D2E0-4D7E-4AAC-A8DE-979B184933F5}" type="slidenum">
              <a:rPr lang="nl-NL" smtClean="0"/>
              <a:t>‹nr.›</a:t>
            </a:fld>
            <a:endParaRPr lang="nl-NL" dirty="0"/>
          </a:p>
        </p:txBody>
      </p:sp>
    </p:spTree>
    <p:extLst>
      <p:ext uri="{BB962C8B-B14F-4D97-AF65-F5344CB8AC3E}">
        <p14:creationId xmlns:p14="http://schemas.microsoft.com/office/powerpoint/2010/main" val="6501686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1728000" y="620688"/>
            <a:ext cx="7200800" cy="432048"/>
          </a:xfrm>
          <a:prstGeom prst="rect">
            <a:avLst/>
          </a:prstGeom>
        </p:spPr>
        <p:txBody>
          <a:bodyPr lIns="0" tIns="0" rIns="0" bIns="0"/>
          <a:lstStyle>
            <a:lvl1pPr algn="l">
              <a:lnSpc>
                <a:spcPts val="4300"/>
              </a:lnSpc>
              <a:defRPr sz="4300" b="1" i="0" cap="all" spc="30" baseline="0">
                <a:solidFill>
                  <a:schemeClr val="bg1"/>
                </a:solidFill>
              </a:defRPr>
            </a:lvl1pPr>
          </a:lstStyle>
          <a:p>
            <a:r>
              <a:rPr lang="nl-NL" dirty="0" smtClean="0"/>
              <a:t>tabel</a:t>
            </a:r>
            <a:endParaRPr lang="nl-NL" dirty="0"/>
          </a:p>
        </p:txBody>
      </p:sp>
      <p:sp>
        <p:nvSpPr>
          <p:cNvPr id="4" name="Tijdelijke aanduiding voor tekst 3"/>
          <p:cNvSpPr>
            <a:spLocks noGrp="1"/>
          </p:cNvSpPr>
          <p:nvPr>
            <p:ph type="body" sz="quarter" idx="10"/>
          </p:nvPr>
        </p:nvSpPr>
        <p:spPr>
          <a:xfrm>
            <a:off x="1728000" y="1332000"/>
            <a:ext cx="7200000" cy="360040"/>
          </a:xfrm>
          <a:prstGeom prst="rect">
            <a:avLst/>
          </a:prstGeom>
        </p:spPr>
        <p:txBody>
          <a:bodyPr lIns="0" tIns="0" rIns="0" bIns="0"/>
          <a:lstStyle>
            <a:lvl1pPr marL="0" indent="0">
              <a:lnSpc>
                <a:spcPts val="2300"/>
              </a:lnSpc>
              <a:spcBef>
                <a:spcPts val="0"/>
              </a:spcBef>
              <a:buNone/>
              <a:defRPr sz="2200" b="1" i="0" cap="all" spc="50" baseline="0">
                <a:solidFill>
                  <a:schemeClr val="bg1"/>
                </a:solidFill>
              </a:defRPr>
            </a:lvl1pPr>
          </a:lstStyle>
          <a:p>
            <a:pPr lvl="0"/>
            <a:r>
              <a:rPr lang="en-US" smtClean="0"/>
              <a:t>Click to edit Master text styles</a:t>
            </a:r>
          </a:p>
        </p:txBody>
      </p:sp>
      <p:sp>
        <p:nvSpPr>
          <p:cNvPr id="6" name="Tijdelijke aanduiding voor grafiek 5"/>
          <p:cNvSpPr>
            <a:spLocks noGrp="1"/>
          </p:cNvSpPr>
          <p:nvPr>
            <p:ph type="chart" sz="quarter" idx="12"/>
          </p:nvPr>
        </p:nvSpPr>
        <p:spPr>
          <a:xfrm>
            <a:off x="1728000" y="1988840"/>
            <a:ext cx="7200000" cy="4176464"/>
          </a:xfrm>
          <a:prstGeom prst="rect">
            <a:avLst/>
          </a:prstGeom>
          <a:solidFill>
            <a:schemeClr val="bg2"/>
          </a:solidFill>
        </p:spPr>
        <p:txBody>
          <a:bodyPr/>
          <a:lstStyle>
            <a:lvl1pPr>
              <a:defRPr>
                <a:solidFill>
                  <a:schemeClr val="tx1"/>
                </a:solidFill>
              </a:defRPr>
            </a:lvl1pPr>
          </a:lstStyle>
          <a:p>
            <a:r>
              <a:rPr lang="en-US" smtClean="0"/>
              <a:t>Click icon to add chart</a:t>
            </a:r>
            <a:endParaRPr lang="nl-NL" dirty="0"/>
          </a:p>
        </p:txBody>
      </p:sp>
      <p:sp>
        <p:nvSpPr>
          <p:cNvPr id="8" name="Tijdelijke aanduiding voor datum 7"/>
          <p:cNvSpPr>
            <a:spLocks noGrp="1"/>
          </p:cNvSpPr>
          <p:nvPr>
            <p:ph type="dt" sz="half" idx="13"/>
          </p:nvPr>
        </p:nvSpPr>
        <p:spPr/>
        <p:txBody>
          <a:bodyPr/>
          <a:lstStyle>
            <a:lvl1pPr>
              <a:defRPr>
                <a:solidFill>
                  <a:schemeClr val="bg1"/>
                </a:solidFill>
              </a:defRPr>
            </a:lvl1pPr>
          </a:lstStyle>
          <a:p>
            <a:fld id="{7D3B2F2E-B459-4C5F-8187-32395E805BF5}" type="datetime4">
              <a:rPr lang="nl-NL" smtClean="0"/>
              <a:t>17 mei 2016</a:t>
            </a:fld>
            <a:endParaRPr lang="nl-NL" dirty="0"/>
          </a:p>
        </p:txBody>
      </p:sp>
      <p:sp>
        <p:nvSpPr>
          <p:cNvPr id="11" name="Tijdelijke aanduiding voor voettekst 10"/>
          <p:cNvSpPr>
            <a:spLocks noGrp="1"/>
          </p:cNvSpPr>
          <p:nvPr>
            <p:ph type="ftr" sz="quarter" idx="14"/>
          </p:nvPr>
        </p:nvSpPr>
        <p:spPr>
          <a:xfrm>
            <a:off x="3131840" y="6453337"/>
            <a:ext cx="4608512" cy="216023"/>
          </a:xfrm>
        </p:spPr>
        <p:txBody>
          <a:bodyPr/>
          <a:lstStyle>
            <a:lvl1pPr>
              <a:defRPr>
                <a:solidFill>
                  <a:schemeClr val="bg1"/>
                </a:solidFill>
              </a:defRPr>
            </a:lvl1pPr>
          </a:lstStyle>
          <a:p>
            <a:endParaRPr lang="nl-NL" dirty="0"/>
          </a:p>
        </p:txBody>
      </p:sp>
      <p:sp>
        <p:nvSpPr>
          <p:cNvPr id="12" name="Tijdelijke aanduiding voor dianummer 11"/>
          <p:cNvSpPr>
            <a:spLocks noGrp="1"/>
          </p:cNvSpPr>
          <p:nvPr>
            <p:ph type="sldNum" sz="quarter" idx="15"/>
          </p:nvPr>
        </p:nvSpPr>
        <p:spPr/>
        <p:txBody>
          <a:bodyPr/>
          <a:lstStyle>
            <a:lvl1pPr>
              <a:defRPr>
                <a:solidFill>
                  <a:schemeClr val="bg1"/>
                </a:solidFill>
              </a:defRPr>
            </a:lvl1pPr>
          </a:lstStyle>
          <a:p>
            <a:fld id="{A50D64F2-39B4-4269-A9F0-FAAEE64A47D3}" type="slidenum">
              <a:rPr lang="nl-NL" smtClean="0"/>
              <a:t>‹nr.›</a:t>
            </a:fld>
            <a:endParaRPr lang="nl-NL" dirty="0"/>
          </a:p>
        </p:txBody>
      </p:sp>
    </p:spTree>
    <p:extLst>
      <p:ext uri="{BB962C8B-B14F-4D97-AF65-F5344CB8AC3E}">
        <p14:creationId xmlns:p14="http://schemas.microsoft.com/office/powerpoint/2010/main" val="10078044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1691680" y="404664"/>
            <a:ext cx="7200800" cy="778098"/>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8" name="Tijdelijke aanduiding voor tekst 7"/>
          <p:cNvSpPr>
            <a:spLocks noGrp="1"/>
          </p:cNvSpPr>
          <p:nvPr>
            <p:ph type="body" idx="1"/>
          </p:nvPr>
        </p:nvSpPr>
        <p:spPr>
          <a:xfrm>
            <a:off x="1692000" y="1692000"/>
            <a:ext cx="7200000" cy="46800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9" name="Tijdelijke aanduiding voor datum 8"/>
          <p:cNvSpPr>
            <a:spLocks noGrp="1"/>
          </p:cNvSpPr>
          <p:nvPr>
            <p:ph type="dt" sz="half" idx="2"/>
          </p:nvPr>
        </p:nvSpPr>
        <p:spPr>
          <a:xfrm>
            <a:off x="1691680" y="6453337"/>
            <a:ext cx="1368152" cy="216023"/>
          </a:xfrm>
          <a:prstGeom prst="rect">
            <a:avLst/>
          </a:prstGeom>
        </p:spPr>
        <p:txBody>
          <a:bodyPr vert="horz" lIns="0" tIns="0" rIns="0" bIns="0" rtlCol="0" anchor="ctr"/>
          <a:lstStyle>
            <a:lvl1pPr algn="l">
              <a:defRPr sz="1100" cap="all" baseline="0">
                <a:solidFill>
                  <a:srgbClr val="808080"/>
                </a:solidFill>
              </a:defRPr>
            </a:lvl1pPr>
          </a:lstStyle>
          <a:p>
            <a:fld id="{7931A2DC-1181-4C7B-B75B-FC2DF4BE601E}" type="datetime4">
              <a:rPr lang="nl-NL" smtClean="0"/>
              <a:t>17 mei 2016</a:t>
            </a:fld>
            <a:endParaRPr lang="nl-NL" dirty="0"/>
          </a:p>
        </p:txBody>
      </p:sp>
      <p:sp>
        <p:nvSpPr>
          <p:cNvPr id="10" name="Tijdelijke aanduiding voor voettekst 9"/>
          <p:cNvSpPr>
            <a:spLocks noGrp="1"/>
          </p:cNvSpPr>
          <p:nvPr>
            <p:ph type="ftr" sz="quarter" idx="3"/>
          </p:nvPr>
        </p:nvSpPr>
        <p:spPr>
          <a:xfrm>
            <a:off x="3131840" y="6453337"/>
            <a:ext cx="4619588" cy="216023"/>
          </a:xfrm>
          <a:prstGeom prst="rect">
            <a:avLst/>
          </a:prstGeom>
        </p:spPr>
        <p:txBody>
          <a:bodyPr vert="horz" lIns="0" tIns="0" rIns="0" bIns="0" rtlCol="0" anchor="ctr"/>
          <a:lstStyle>
            <a:lvl1pPr algn="ctr">
              <a:defRPr sz="1100" cap="all" baseline="0">
                <a:solidFill>
                  <a:srgbClr val="808080"/>
                </a:solidFill>
              </a:defRPr>
            </a:lvl1pPr>
          </a:lstStyle>
          <a:p>
            <a:endParaRPr lang="nl-NL" dirty="0"/>
          </a:p>
        </p:txBody>
      </p:sp>
      <p:sp>
        <p:nvSpPr>
          <p:cNvPr id="11" name="Tijdelijke aanduiding voor dianummer 10"/>
          <p:cNvSpPr>
            <a:spLocks noGrp="1"/>
          </p:cNvSpPr>
          <p:nvPr>
            <p:ph type="sldNum" sz="quarter" idx="4"/>
          </p:nvPr>
        </p:nvSpPr>
        <p:spPr>
          <a:xfrm>
            <a:off x="7812360" y="6453337"/>
            <a:ext cx="1080120" cy="216023"/>
          </a:xfrm>
          <a:prstGeom prst="rect">
            <a:avLst/>
          </a:prstGeom>
        </p:spPr>
        <p:txBody>
          <a:bodyPr vert="horz" lIns="0" tIns="0" rIns="0" bIns="0" rtlCol="0" anchor="ctr"/>
          <a:lstStyle>
            <a:lvl1pPr algn="r">
              <a:defRPr sz="1100" cap="all" baseline="0">
                <a:solidFill>
                  <a:srgbClr val="808080"/>
                </a:solidFill>
              </a:defRPr>
            </a:lvl1pPr>
          </a:lstStyle>
          <a:p>
            <a:fld id="{1F2BC8B9-DD51-48F3-969F-95BCA5F4ED8D}"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80" r:id="rId1"/>
    <p:sldLayoutId id="2147483649" r:id="rId2"/>
    <p:sldLayoutId id="2147483687" r:id="rId3"/>
    <p:sldLayoutId id="2147483679" r:id="rId4"/>
    <p:sldLayoutId id="2147483681" r:id="rId5"/>
    <p:sldLayoutId id="2147483682" r:id="rId6"/>
    <p:sldLayoutId id="2147483683" r:id="rId7"/>
    <p:sldLayoutId id="2147483678" r:id="rId8"/>
    <p:sldLayoutId id="2147483684" r:id="rId9"/>
    <p:sldLayoutId id="2147483685" r:id="rId10"/>
    <p:sldLayoutId id="2147483688" r:id="rId11"/>
    <p:sldLayoutId id="2147483689" r:id="rId12"/>
    <p:sldLayoutId id="2147483690" r:id="rId13"/>
  </p:sldLayoutIdLst>
  <p:timing>
    <p:tnLst>
      <p:par>
        <p:cTn id="1" dur="indefinite" restart="never" nodeType="tmRoot"/>
      </p:par>
    </p:tnLst>
  </p:timing>
  <p:hf hdr="0"/>
  <p:txStyles>
    <p:titleStyle>
      <a:lvl1pPr algn="ctr" defTabSz="914400" rtl="0" eaLnBrk="1" latinLnBrk="0" hangingPunct="1">
        <a:spcBef>
          <a:spcPct val="0"/>
        </a:spcBef>
        <a:buNone/>
        <a:defRPr sz="4300" b="1" i="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220072" y="3672000"/>
            <a:ext cx="3311928" cy="981136"/>
          </a:xfrm>
        </p:spPr>
        <p:txBody>
          <a:bodyPr>
            <a:normAutofit fontScale="85000" lnSpcReduction="10000"/>
          </a:bodyPr>
          <a:lstStyle/>
          <a:p>
            <a:r>
              <a:rPr lang="en-US" dirty="0" smtClean="0"/>
              <a:t>Petra de </a:t>
            </a:r>
            <a:r>
              <a:rPr lang="en-US" dirty="0" err="1" smtClean="0"/>
              <a:t>Braal</a:t>
            </a:r>
            <a:endParaRPr lang="en-US" dirty="0" smtClean="0"/>
          </a:p>
          <a:p>
            <a:r>
              <a:rPr lang="en-US" dirty="0" smtClean="0"/>
              <a:t>Hans de bruin</a:t>
            </a:r>
          </a:p>
          <a:p>
            <a:r>
              <a:rPr lang="en-US" dirty="0" err="1" smtClean="0"/>
              <a:t>Jakob</a:t>
            </a:r>
            <a:r>
              <a:rPr lang="en-US" dirty="0" smtClean="0"/>
              <a:t> van </a:t>
            </a:r>
            <a:r>
              <a:rPr lang="en-US" dirty="0" err="1" smtClean="0"/>
              <a:t>berkel</a:t>
            </a:r>
            <a:endParaRPr lang="en-US" dirty="0" smtClean="0"/>
          </a:p>
          <a:p>
            <a:r>
              <a:rPr lang="en-US" dirty="0" smtClean="0"/>
              <a:t>Mark </a:t>
            </a:r>
            <a:r>
              <a:rPr lang="en-US" dirty="0" err="1" smtClean="0"/>
              <a:t>minderhoud</a:t>
            </a:r>
            <a:endParaRPr lang="nl-NL" dirty="0"/>
          </a:p>
        </p:txBody>
      </p:sp>
      <p:sp>
        <p:nvSpPr>
          <p:cNvPr id="3" name="Tijdelijke aanduiding voor datum 2"/>
          <p:cNvSpPr>
            <a:spLocks noGrp="1"/>
          </p:cNvSpPr>
          <p:nvPr>
            <p:ph type="dt" sz="half" idx="13"/>
          </p:nvPr>
        </p:nvSpPr>
        <p:spPr>
          <a:xfrm>
            <a:off x="3275856" y="3690056"/>
            <a:ext cx="2160240" cy="243000"/>
          </a:xfrm>
        </p:spPr>
        <p:txBody>
          <a:bodyPr/>
          <a:lstStyle/>
          <a:p>
            <a:fld id="{42456511-6892-4EB2-A2DA-F266F3DB1699}" type="datetime4">
              <a:rPr lang="nl-NL" smtClean="0"/>
              <a:t>17 mei 2016</a:t>
            </a:fld>
            <a:endParaRPr lang="nl-NL" dirty="0"/>
          </a:p>
        </p:txBody>
      </p:sp>
      <p:sp>
        <p:nvSpPr>
          <p:cNvPr id="4" name="Titel 3"/>
          <p:cNvSpPr>
            <a:spLocks noGrp="1"/>
          </p:cNvSpPr>
          <p:nvPr>
            <p:ph type="title"/>
          </p:nvPr>
        </p:nvSpPr>
        <p:spPr>
          <a:xfrm>
            <a:off x="1691680" y="116632"/>
            <a:ext cx="6840760" cy="3240360"/>
          </a:xfrm>
        </p:spPr>
        <p:txBody>
          <a:bodyPr/>
          <a:lstStyle/>
          <a:p>
            <a:r>
              <a:rPr lang="en-US" sz="5400" dirty="0" err="1" smtClean="0"/>
              <a:t>Duurzaamheidsplan</a:t>
            </a:r>
            <a:endParaRPr lang="nl-NL" sz="5400" dirty="0"/>
          </a:p>
        </p:txBody>
      </p:sp>
      <p:pic>
        <p:nvPicPr>
          <p:cNvPr id="1026" name="Afbeelding 1" descr="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8"/>
            <a:ext cx="1498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3275856" y="4869160"/>
            <a:ext cx="3802856" cy="369332"/>
          </a:xfrm>
          <a:prstGeom prst="rect">
            <a:avLst/>
          </a:prstGeom>
          <a:noFill/>
        </p:spPr>
        <p:txBody>
          <a:bodyPr wrap="square" rtlCol="0">
            <a:spAutoFit/>
          </a:bodyPr>
          <a:lstStyle/>
          <a:p>
            <a:r>
              <a:rPr lang="en-US" b="1" dirty="0" err="1" smtClean="0">
                <a:solidFill>
                  <a:schemeClr val="bg1"/>
                </a:solidFill>
              </a:rPr>
              <a:t>Algemene</a:t>
            </a:r>
            <a:r>
              <a:rPr lang="en-US" b="1" dirty="0" smtClean="0">
                <a:solidFill>
                  <a:schemeClr val="bg1"/>
                </a:solidFill>
              </a:rPr>
              <a:t> </a:t>
            </a:r>
            <a:r>
              <a:rPr lang="en-US" b="1" dirty="0" err="1" smtClean="0">
                <a:solidFill>
                  <a:schemeClr val="bg1"/>
                </a:solidFill>
              </a:rPr>
              <a:t>Commissie</a:t>
            </a:r>
            <a:r>
              <a:rPr lang="en-US" b="1" dirty="0" smtClean="0">
                <a:solidFill>
                  <a:schemeClr val="bg1"/>
                </a:solidFill>
              </a:rPr>
              <a:t> 17 </a:t>
            </a:r>
            <a:r>
              <a:rPr lang="en-US" b="1" dirty="0" err="1" smtClean="0">
                <a:solidFill>
                  <a:schemeClr val="bg1"/>
                </a:solidFill>
              </a:rPr>
              <a:t>mei</a:t>
            </a:r>
            <a:r>
              <a:rPr lang="en-US" b="1" dirty="0" smtClean="0">
                <a:solidFill>
                  <a:schemeClr val="bg1"/>
                </a:solidFill>
              </a:rPr>
              <a:t> 2016</a:t>
            </a:r>
          </a:p>
        </p:txBody>
      </p:sp>
    </p:spTree>
    <p:extLst>
      <p:ext uri="{BB962C8B-B14F-4D97-AF65-F5344CB8AC3E}">
        <p14:creationId xmlns:p14="http://schemas.microsoft.com/office/powerpoint/2010/main" val="3325846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HEMATISCHE-WEERGAVE3-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5609"/>
          </a:xfrm>
          <a:prstGeom prst="rect">
            <a:avLst/>
          </a:prstGeom>
        </p:spPr>
      </p:pic>
    </p:spTree>
    <p:extLst>
      <p:ext uri="{BB962C8B-B14F-4D97-AF65-F5344CB8AC3E}">
        <p14:creationId xmlns:p14="http://schemas.microsoft.com/office/powerpoint/2010/main" val="889057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HEMATISCHE-WEERGAVE3-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5609"/>
          </a:xfrm>
          <a:prstGeom prst="rect">
            <a:avLst/>
          </a:prstGeom>
        </p:spPr>
      </p:pic>
    </p:spTree>
    <p:extLst>
      <p:ext uri="{BB962C8B-B14F-4D97-AF65-F5344CB8AC3E}">
        <p14:creationId xmlns:p14="http://schemas.microsoft.com/office/powerpoint/2010/main" val="539885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HEMATISCHE-WEERGAVE3-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5609"/>
          </a:xfrm>
          <a:prstGeom prst="rect">
            <a:avLst/>
          </a:prstGeom>
        </p:spPr>
      </p:pic>
    </p:spTree>
    <p:extLst>
      <p:ext uri="{BB962C8B-B14F-4D97-AF65-F5344CB8AC3E}">
        <p14:creationId xmlns:p14="http://schemas.microsoft.com/office/powerpoint/2010/main" val="780296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0"/>
            <a:ext cx="5904656" cy="677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365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en-US" dirty="0" err="1" smtClean="0"/>
              <a:t>Duurzaamheid</a:t>
            </a:r>
            <a:r>
              <a:rPr lang="en-US" dirty="0" smtClean="0"/>
              <a:t/>
            </a:r>
            <a:br>
              <a:rPr lang="en-US" dirty="0" smtClean="0"/>
            </a:br>
            <a:r>
              <a:rPr lang="en-US" dirty="0" smtClean="0"/>
              <a:t>(</a:t>
            </a:r>
            <a:r>
              <a:rPr lang="en-US" dirty="0" err="1" smtClean="0"/>
              <a:t>begrip</a:t>
            </a:r>
            <a:r>
              <a:rPr lang="en-US" dirty="0" smtClean="0"/>
              <a:t>/</a:t>
            </a:r>
            <a:r>
              <a:rPr lang="en-US" dirty="0" err="1" smtClean="0"/>
              <a:t>definitie</a:t>
            </a:r>
            <a:r>
              <a:rPr lang="en-US" dirty="0" smtClean="0"/>
              <a:t>)</a:t>
            </a:r>
            <a:endParaRPr lang="nl-NL" dirty="0"/>
          </a:p>
        </p:txBody>
      </p:sp>
      <p:sp>
        <p:nvSpPr>
          <p:cNvPr id="4" name="Rechthoek 3"/>
          <p:cNvSpPr/>
          <p:nvPr/>
        </p:nvSpPr>
        <p:spPr>
          <a:xfrm>
            <a:off x="1187624" y="1412777"/>
            <a:ext cx="7416824" cy="5632311"/>
          </a:xfrm>
          <a:prstGeom prst="rect">
            <a:avLst/>
          </a:prstGeom>
        </p:spPr>
        <p:txBody>
          <a:bodyPr wrap="square">
            <a:spAutoFit/>
          </a:bodyPr>
          <a:lstStyle/>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We </a:t>
            </a:r>
            <a:r>
              <a:rPr lang="nl-NL" dirty="0"/>
              <a:t>zien een duurzame gemeente Veere als een leefbare en welvarende samenleving waarin iedereen </a:t>
            </a:r>
            <a:r>
              <a:rPr lang="nl-NL" dirty="0" smtClean="0"/>
              <a:t>begrip heeft en verantwoording voelt voor een duurzame samenleving. Het realiseren van verbondenheid voor nu en in de toekomst.</a:t>
            </a:r>
          </a:p>
          <a:p>
            <a:endParaRPr lang="en-US" dirty="0"/>
          </a:p>
          <a:p>
            <a:pPr marL="285750" indent="-285750">
              <a:buFont typeface="Arial" panose="020B0604020202020204" pitchFamily="34" charset="0"/>
              <a:buChar char="•"/>
            </a:pPr>
            <a:r>
              <a:rPr lang="nl-NL" i="1" dirty="0"/>
              <a:t>We willen tegelijkertijd </a:t>
            </a:r>
            <a:r>
              <a:rPr lang="nl-NL" b="1" i="1" dirty="0"/>
              <a:t>duurzaam ontwikkelen</a:t>
            </a:r>
            <a:r>
              <a:rPr lang="nl-NL" i="1" dirty="0"/>
              <a:t>.</a:t>
            </a:r>
            <a:r>
              <a:rPr lang="nl-NL" dirty="0"/>
              <a:t> Hierbij geven we onze kwaliteit van leven nú op een manier vorm die geen al te grote druk legt op de mogelijkheden van een voldoende kwaliteit van leven van toekomstige generaties of van mensen elders in de wereld</a:t>
            </a:r>
            <a:r>
              <a:rPr lang="nl-NL"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nl-NL" dirty="0"/>
              <a:t>We zien een </a:t>
            </a:r>
            <a:r>
              <a:rPr lang="nl-NL" b="1" dirty="0"/>
              <a:t>energie neutrale gemeente</a:t>
            </a:r>
            <a:r>
              <a:rPr lang="nl-NL" dirty="0"/>
              <a:t> Veere als een gemeente die binnen de gemeentegrenzen minimaal evenveel energie opwekt als dat zij zelf verbruikt. Waarbij de opgewekte energie afkomstig is van hernieuwbare bronnen zoals zonne-, wind- en getijdenenergie. We zorgen hierbij dat we (eerst) zo veel mogelijk </a:t>
            </a:r>
            <a:r>
              <a:rPr lang="nl-NL" b="1" dirty="0"/>
              <a:t>energie besparen</a:t>
            </a:r>
            <a:r>
              <a:rPr lang="nl-NL" dirty="0"/>
              <a:t>.  </a:t>
            </a:r>
          </a:p>
          <a:p>
            <a:pPr marL="285750" indent="-285750">
              <a:buFont typeface="Arial" panose="020B0604020202020204" pitchFamily="34" charset="0"/>
              <a:buChar char="•"/>
            </a:pPr>
            <a:endParaRPr lang="nl-NL" dirty="0"/>
          </a:p>
          <a:p>
            <a:endParaRPr lang="en-US" dirty="0"/>
          </a:p>
          <a:p>
            <a:endParaRPr lang="en-US" dirty="0" smtClean="0"/>
          </a:p>
          <a:p>
            <a:endParaRPr lang="nl-NL" dirty="0"/>
          </a:p>
        </p:txBody>
      </p:sp>
      <p:pic>
        <p:nvPicPr>
          <p:cNvPr id="5" name="Afbeelding 1" descr="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8"/>
            <a:ext cx="1498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433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Energie</a:t>
            </a:r>
            <a:r>
              <a:rPr lang="en-US" dirty="0" smtClean="0"/>
              <a:t>-</a:t>
            </a:r>
            <a:r>
              <a:rPr lang="en-US" dirty="0" err="1" smtClean="0"/>
              <a:t>neutraal</a:t>
            </a:r>
            <a:r>
              <a:rPr lang="en-US" dirty="0" smtClean="0"/>
              <a:t> Veere</a:t>
            </a:r>
            <a:endParaRPr lang="nl-NL" dirty="0"/>
          </a:p>
        </p:txBody>
      </p:sp>
      <p:sp>
        <p:nvSpPr>
          <p:cNvPr id="5" name="Ondertitel 4"/>
          <p:cNvSpPr>
            <a:spLocks noGrp="1"/>
          </p:cNvSpPr>
          <p:nvPr>
            <p:ph type="subTitle" idx="1"/>
          </p:nvPr>
        </p:nvSpPr>
        <p:spPr/>
        <p:txBody>
          <a:bodyPr/>
          <a:lstStyle/>
          <a:p>
            <a:r>
              <a:rPr lang="en-US" dirty="0" smtClean="0"/>
              <a:t>DR. IR. J. van </a:t>
            </a:r>
            <a:r>
              <a:rPr lang="en-US" dirty="0" err="1" smtClean="0"/>
              <a:t>Berkel</a:t>
            </a:r>
            <a:endParaRPr lang="en-US" dirty="0" smtClean="0"/>
          </a:p>
          <a:p>
            <a:r>
              <a:rPr lang="en-US" dirty="0" smtClean="0"/>
              <a:t>HZ University of Applied Sciences</a:t>
            </a:r>
            <a:endParaRPr lang="nl-NL" dirty="0"/>
          </a:p>
        </p:txBody>
      </p:sp>
      <p:pic>
        <p:nvPicPr>
          <p:cNvPr id="6" name="Afbeelding 1" descr="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8"/>
            <a:ext cx="1498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471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US" dirty="0" err="1" smtClean="0"/>
              <a:t>Vervolg</a:t>
            </a:r>
            <a:r>
              <a:rPr lang="en-US" dirty="0" smtClean="0"/>
              <a:t> </a:t>
            </a:r>
            <a:r>
              <a:rPr lang="en-US" dirty="0" err="1" smtClean="0"/>
              <a:t>proces</a:t>
            </a:r>
            <a:endParaRPr lang="nl-NL" dirty="0"/>
          </a:p>
        </p:txBody>
      </p:sp>
      <p:sp>
        <p:nvSpPr>
          <p:cNvPr id="3" name="Tijdelijke aanduiding voor inhoud 2"/>
          <p:cNvSpPr>
            <a:spLocks noGrp="1"/>
          </p:cNvSpPr>
          <p:nvPr>
            <p:ph idx="1"/>
          </p:nvPr>
        </p:nvSpPr>
        <p:spPr/>
        <p:txBody>
          <a:bodyPr>
            <a:normAutofit fontScale="92500" lnSpcReduction="10000"/>
          </a:bodyPr>
          <a:lstStyle/>
          <a:p>
            <a:r>
              <a:rPr lang="en-US" dirty="0" smtClean="0"/>
              <a:t>Concept </a:t>
            </a:r>
            <a:r>
              <a:rPr lang="en-US" dirty="0" err="1" smtClean="0"/>
              <a:t>beleid</a:t>
            </a:r>
            <a:r>
              <a:rPr lang="en-US" dirty="0" smtClean="0"/>
              <a:t> </a:t>
            </a:r>
            <a:r>
              <a:rPr lang="en-US" dirty="0" err="1" smtClean="0"/>
              <a:t>naar</a:t>
            </a:r>
            <a:r>
              <a:rPr lang="en-US" dirty="0" smtClean="0"/>
              <a:t> college (</a:t>
            </a:r>
            <a:r>
              <a:rPr lang="en-US" dirty="0" err="1" smtClean="0"/>
              <a:t>augustus</a:t>
            </a:r>
            <a:r>
              <a:rPr lang="en-US" dirty="0" smtClean="0"/>
              <a:t>)</a:t>
            </a:r>
          </a:p>
          <a:p>
            <a:r>
              <a:rPr lang="en-US" dirty="0" err="1" smtClean="0"/>
              <a:t>Beleid</a:t>
            </a:r>
            <a:r>
              <a:rPr lang="en-US" dirty="0" smtClean="0"/>
              <a:t> </a:t>
            </a:r>
            <a:r>
              <a:rPr lang="en-US" dirty="0" err="1" smtClean="0"/>
              <a:t>ter</a:t>
            </a:r>
            <a:r>
              <a:rPr lang="en-US" dirty="0" smtClean="0"/>
              <a:t> </a:t>
            </a:r>
            <a:r>
              <a:rPr lang="en-US" dirty="0" err="1" smtClean="0"/>
              <a:t>inzage</a:t>
            </a:r>
            <a:r>
              <a:rPr lang="en-US" dirty="0" smtClean="0"/>
              <a:t> (</a:t>
            </a:r>
            <a:r>
              <a:rPr lang="en-US" dirty="0" err="1" smtClean="0"/>
              <a:t>september</a:t>
            </a:r>
            <a:r>
              <a:rPr lang="en-US" dirty="0" smtClean="0"/>
              <a:t> – </a:t>
            </a:r>
            <a:r>
              <a:rPr lang="en-US" dirty="0" err="1" smtClean="0"/>
              <a:t>oktober</a:t>
            </a:r>
            <a:r>
              <a:rPr lang="en-US" dirty="0" smtClean="0"/>
              <a:t>)</a:t>
            </a:r>
          </a:p>
          <a:p>
            <a:endParaRPr lang="en-US" dirty="0" smtClean="0"/>
          </a:p>
          <a:p>
            <a:r>
              <a:rPr lang="en-US" dirty="0" err="1" smtClean="0"/>
              <a:t>Opstellen</a:t>
            </a:r>
            <a:r>
              <a:rPr lang="en-US" dirty="0" smtClean="0"/>
              <a:t> </a:t>
            </a:r>
            <a:r>
              <a:rPr lang="en-US" dirty="0" err="1" smtClean="0"/>
              <a:t>uitvoeringsagenda</a:t>
            </a:r>
            <a:r>
              <a:rPr lang="en-US" dirty="0" smtClean="0"/>
              <a:t> 2017</a:t>
            </a:r>
          </a:p>
          <a:p>
            <a:endParaRPr lang="en-US" dirty="0" smtClean="0"/>
          </a:p>
          <a:p>
            <a:r>
              <a:rPr lang="en-US" dirty="0" err="1" smtClean="0"/>
              <a:t>Definitief</a:t>
            </a:r>
            <a:r>
              <a:rPr lang="en-US" dirty="0" smtClean="0"/>
              <a:t> </a:t>
            </a:r>
            <a:r>
              <a:rPr lang="en-US" dirty="0" err="1" smtClean="0"/>
              <a:t>beleid</a:t>
            </a:r>
            <a:r>
              <a:rPr lang="en-US" dirty="0" smtClean="0"/>
              <a:t> </a:t>
            </a:r>
            <a:r>
              <a:rPr lang="en-US" dirty="0" err="1" smtClean="0"/>
              <a:t>en</a:t>
            </a:r>
            <a:r>
              <a:rPr lang="en-US" dirty="0" smtClean="0"/>
              <a:t> agenda</a:t>
            </a:r>
          </a:p>
          <a:p>
            <a:pPr lvl="1"/>
            <a:r>
              <a:rPr lang="en-US" dirty="0" smtClean="0"/>
              <a:t>College </a:t>
            </a:r>
            <a:r>
              <a:rPr lang="en-US" dirty="0" err="1" smtClean="0"/>
              <a:t>november</a:t>
            </a:r>
            <a:endParaRPr lang="en-US" dirty="0" smtClean="0"/>
          </a:p>
          <a:p>
            <a:pPr lvl="1"/>
            <a:r>
              <a:rPr lang="en-US" dirty="0" err="1" smtClean="0"/>
              <a:t>Commissie</a:t>
            </a:r>
            <a:r>
              <a:rPr lang="en-US" dirty="0" smtClean="0"/>
              <a:t> </a:t>
            </a:r>
            <a:r>
              <a:rPr lang="en-US" dirty="0" err="1" smtClean="0"/>
              <a:t>november</a:t>
            </a:r>
            <a:endParaRPr lang="en-US" dirty="0" smtClean="0"/>
          </a:p>
          <a:p>
            <a:pPr lvl="1"/>
            <a:r>
              <a:rPr lang="en-US" dirty="0" err="1" smtClean="0"/>
              <a:t>Raad</a:t>
            </a:r>
            <a:r>
              <a:rPr lang="en-US" dirty="0" smtClean="0"/>
              <a:t> </a:t>
            </a:r>
            <a:r>
              <a:rPr lang="en-US" dirty="0" err="1" smtClean="0"/>
              <a:t>december</a:t>
            </a:r>
            <a:endParaRPr lang="en-US" dirty="0" smtClean="0"/>
          </a:p>
          <a:p>
            <a:endParaRPr lang="nl-NL" dirty="0"/>
          </a:p>
        </p:txBody>
      </p:sp>
      <p:pic>
        <p:nvPicPr>
          <p:cNvPr id="4" name="Afbeelding 1" descr="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8"/>
            <a:ext cx="1498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558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US" dirty="0" err="1" smtClean="0"/>
              <a:t>Inhoud</a:t>
            </a:r>
            <a:endParaRPr lang="nl-NL" dirty="0"/>
          </a:p>
        </p:txBody>
      </p:sp>
      <p:sp>
        <p:nvSpPr>
          <p:cNvPr id="3" name="Tijdelijke aanduiding voor inhoud 2"/>
          <p:cNvSpPr>
            <a:spLocks noGrp="1"/>
          </p:cNvSpPr>
          <p:nvPr>
            <p:ph idx="1"/>
          </p:nvPr>
        </p:nvSpPr>
        <p:spPr/>
        <p:txBody>
          <a:bodyPr>
            <a:normAutofit fontScale="92500" lnSpcReduction="20000"/>
          </a:bodyPr>
          <a:lstStyle/>
          <a:p>
            <a:r>
              <a:rPr lang="en-US" dirty="0" smtClean="0"/>
              <a:t>Tot nu toe</a:t>
            </a:r>
          </a:p>
          <a:p>
            <a:r>
              <a:rPr lang="en-US" dirty="0" smtClean="0"/>
              <a:t>Stakeholders</a:t>
            </a:r>
          </a:p>
          <a:p>
            <a:r>
              <a:rPr lang="en-US" dirty="0" err="1" smtClean="0"/>
              <a:t>Raadfracties</a:t>
            </a:r>
            <a:endParaRPr lang="en-US" dirty="0" smtClean="0"/>
          </a:p>
          <a:p>
            <a:r>
              <a:rPr lang="en-US" dirty="0" err="1" smtClean="0"/>
              <a:t>Inhoud</a:t>
            </a:r>
            <a:endParaRPr lang="en-US" dirty="0" smtClean="0"/>
          </a:p>
          <a:p>
            <a:r>
              <a:rPr lang="en-US" dirty="0" err="1" smtClean="0"/>
              <a:t>Duurzaamheid</a:t>
            </a:r>
            <a:endParaRPr lang="en-US" dirty="0" smtClean="0"/>
          </a:p>
          <a:p>
            <a:r>
              <a:rPr lang="en-US" dirty="0" err="1" smtClean="0"/>
              <a:t>Proces</a:t>
            </a:r>
            <a:endParaRPr lang="en-US" dirty="0" smtClean="0"/>
          </a:p>
          <a:p>
            <a:r>
              <a:rPr lang="en-US" dirty="0" smtClean="0"/>
              <a:t>Veere </a:t>
            </a:r>
            <a:r>
              <a:rPr lang="en-US" dirty="0" err="1" smtClean="0"/>
              <a:t>Energieneutraal</a:t>
            </a:r>
            <a:r>
              <a:rPr lang="en-US" dirty="0" smtClean="0"/>
              <a:t> door </a:t>
            </a:r>
            <a:r>
              <a:rPr lang="en-US" dirty="0" err="1" smtClean="0"/>
              <a:t>Jakob</a:t>
            </a:r>
            <a:r>
              <a:rPr lang="en-US" dirty="0" smtClean="0"/>
              <a:t> van </a:t>
            </a:r>
            <a:r>
              <a:rPr lang="en-US" dirty="0" err="1" smtClean="0"/>
              <a:t>Berkel</a:t>
            </a:r>
            <a:endParaRPr lang="en-US" dirty="0" smtClean="0"/>
          </a:p>
          <a:p>
            <a:r>
              <a:rPr lang="en-US" dirty="0" err="1" smtClean="0"/>
              <a:t>Discussie</a:t>
            </a:r>
            <a:endParaRPr lang="en-US" dirty="0" smtClean="0"/>
          </a:p>
          <a:p>
            <a:r>
              <a:rPr lang="en-US" dirty="0" err="1" smtClean="0"/>
              <a:t>Vervolg</a:t>
            </a:r>
            <a:r>
              <a:rPr lang="en-US" dirty="0" smtClean="0"/>
              <a:t> </a:t>
            </a:r>
            <a:r>
              <a:rPr lang="en-US" dirty="0" err="1" smtClean="0"/>
              <a:t>proces</a:t>
            </a:r>
            <a:endParaRPr lang="nl-NL" dirty="0"/>
          </a:p>
        </p:txBody>
      </p:sp>
      <p:pic>
        <p:nvPicPr>
          <p:cNvPr id="4" name="Afbeelding 1" descr="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8"/>
            <a:ext cx="1498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964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US" dirty="0" smtClean="0"/>
              <a:t>Tot nu toe</a:t>
            </a:r>
            <a:endParaRPr lang="nl-NL" dirty="0"/>
          </a:p>
        </p:txBody>
      </p:sp>
      <p:sp>
        <p:nvSpPr>
          <p:cNvPr id="3" name="Tijdelijke aanduiding voor inhoud 2"/>
          <p:cNvSpPr>
            <a:spLocks noGrp="1"/>
          </p:cNvSpPr>
          <p:nvPr>
            <p:ph idx="1"/>
          </p:nvPr>
        </p:nvSpPr>
        <p:spPr/>
        <p:txBody>
          <a:bodyPr>
            <a:normAutofit fontScale="85000" lnSpcReduction="20000"/>
          </a:bodyPr>
          <a:lstStyle/>
          <a:p>
            <a:r>
              <a:rPr lang="en-US" dirty="0" err="1" smtClean="0"/>
              <a:t>Startbijeenkomst</a:t>
            </a:r>
            <a:r>
              <a:rPr lang="en-US" dirty="0" smtClean="0"/>
              <a:t> Terra Maris</a:t>
            </a:r>
          </a:p>
          <a:p>
            <a:pPr lvl="1"/>
            <a:r>
              <a:rPr lang="en-US" dirty="0" smtClean="0"/>
              <a:t>18 </a:t>
            </a:r>
            <a:r>
              <a:rPr lang="en-US" dirty="0" err="1" smtClean="0"/>
              <a:t>januari</a:t>
            </a:r>
            <a:r>
              <a:rPr lang="en-US" dirty="0" smtClean="0"/>
              <a:t> 2016</a:t>
            </a:r>
          </a:p>
          <a:p>
            <a:endParaRPr lang="en-US" dirty="0" smtClean="0"/>
          </a:p>
          <a:p>
            <a:r>
              <a:rPr lang="en-US" dirty="0" err="1" smtClean="0"/>
              <a:t>ruim</a:t>
            </a:r>
            <a:r>
              <a:rPr lang="en-US" dirty="0" smtClean="0"/>
              <a:t> 60 interviews met stakeholders</a:t>
            </a:r>
          </a:p>
          <a:p>
            <a:pPr lvl="1"/>
            <a:r>
              <a:rPr lang="en-US" dirty="0" err="1" smtClean="0"/>
              <a:t>Varierend</a:t>
            </a:r>
            <a:r>
              <a:rPr lang="en-US" dirty="0" smtClean="0"/>
              <a:t> van burgers tot </a:t>
            </a:r>
            <a:r>
              <a:rPr lang="en-US" dirty="0" err="1" smtClean="0"/>
              <a:t>ondernemers</a:t>
            </a:r>
            <a:r>
              <a:rPr lang="en-US" dirty="0"/>
              <a:t> </a:t>
            </a:r>
            <a:r>
              <a:rPr lang="en-US" dirty="0" err="1" smtClean="0"/>
              <a:t>en</a:t>
            </a:r>
            <a:r>
              <a:rPr lang="en-US" dirty="0" smtClean="0"/>
              <a:t> </a:t>
            </a:r>
            <a:r>
              <a:rPr lang="en-US" dirty="0" err="1" smtClean="0"/>
              <a:t>dorpsraden</a:t>
            </a:r>
            <a:r>
              <a:rPr lang="en-US" dirty="0" smtClean="0"/>
              <a:t> tot </a:t>
            </a:r>
            <a:r>
              <a:rPr lang="en-US" dirty="0" err="1" smtClean="0"/>
              <a:t>belangengroepen</a:t>
            </a:r>
            <a:endParaRPr lang="en-US" dirty="0" smtClean="0"/>
          </a:p>
          <a:p>
            <a:endParaRPr lang="en-US" dirty="0" smtClean="0"/>
          </a:p>
          <a:p>
            <a:r>
              <a:rPr lang="en-US" dirty="0" smtClean="0"/>
              <a:t>Interviews door de HZ met de </a:t>
            </a:r>
            <a:r>
              <a:rPr lang="en-US" dirty="0" err="1" smtClean="0"/>
              <a:t>raadfracties</a:t>
            </a:r>
            <a:endParaRPr lang="en-US" dirty="0" smtClean="0"/>
          </a:p>
          <a:p>
            <a:endParaRPr lang="en-US" dirty="0"/>
          </a:p>
          <a:p>
            <a:r>
              <a:rPr lang="en-US" dirty="0" err="1" smtClean="0"/>
              <a:t>Raadplegen</a:t>
            </a:r>
            <a:r>
              <a:rPr lang="en-US" dirty="0" smtClean="0"/>
              <a:t> </a:t>
            </a:r>
            <a:r>
              <a:rPr lang="en-US" dirty="0" err="1" smtClean="0"/>
              <a:t>deskundige</a:t>
            </a:r>
            <a:r>
              <a:rPr lang="en-US" dirty="0" smtClean="0"/>
              <a:t> </a:t>
            </a:r>
            <a:r>
              <a:rPr lang="en-US" dirty="0" err="1" smtClean="0"/>
              <a:t>collega´s</a:t>
            </a:r>
            <a:r>
              <a:rPr lang="en-US" dirty="0" smtClean="0"/>
              <a:t> (</a:t>
            </a:r>
            <a:r>
              <a:rPr lang="en-US" dirty="0" err="1" smtClean="0"/>
              <a:t>gemeente</a:t>
            </a:r>
            <a:r>
              <a:rPr lang="en-US" dirty="0" smtClean="0"/>
              <a:t> </a:t>
            </a:r>
            <a:r>
              <a:rPr lang="en-US" dirty="0" err="1" smtClean="0"/>
              <a:t>Veere</a:t>
            </a:r>
            <a:r>
              <a:rPr lang="en-US" dirty="0" smtClean="0"/>
              <a:t> &amp; </a:t>
            </a:r>
            <a:r>
              <a:rPr lang="en-US" dirty="0" err="1" smtClean="0"/>
              <a:t>Hogeschool</a:t>
            </a:r>
            <a:r>
              <a:rPr lang="en-US" dirty="0" smtClean="0"/>
              <a:t> Zeeland)</a:t>
            </a:r>
          </a:p>
          <a:p>
            <a:endParaRPr lang="en-US" dirty="0" smtClean="0"/>
          </a:p>
          <a:p>
            <a:endParaRPr lang="nl-NL" dirty="0"/>
          </a:p>
        </p:txBody>
      </p:sp>
      <p:pic>
        <p:nvPicPr>
          <p:cNvPr id="4" name="Afbeelding 1" descr="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8"/>
            <a:ext cx="1498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943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l="9218" t="9316" r="13907"/>
          <a:stretch/>
        </p:blipFill>
        <p:spPr>
          <a:xfrm>
            <a:off x="84979" y="260648"/>
            <a:ext cx="9036496" cy="6089763"/>
          </a:xfrm>
          <a:prstGeom prst="rect">
            <a:avLst/>
          </a:prstGeom>
        </p:spPr>
      </p:pic>
    </p:spTree>
    <p:extLst>
      <p:ext uri="{BB962C8B-B14F-4D97-AF65-F5344CB8AC3E}">
        <p14:creationId xmlns:p14="http://schemas.microsoft.com/office/powerpoint/2010/main" val="2534596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Stakeholders</a:t>
            </a:r>
            <a:endParaRPr lang="nl-NL" dirty="0"/>
          </a:p>
        </p:txBody>
      </p:sp>
      <p:sp>
        <p:nvSpPr>
          <p:cNvPr id="3" name="Tijdelijke aanduiding voor inhoud 2"/>
          <p:cNvSpPr>
            <a:spLocks noGrp="1"/>
          </p:cNvSpPr>
          <p:nvPr>
            <p:ph idx="1"/>
          </p:nvPr>
        </p:nvSpPr>
        <p:spPr/>
        <p:txBody>
          <a:bodyPr>
            <a:normAutofit fontScale="62500" lnSpcReduction="20000"/>
          </a:bodyPr>
          <a:lstStyle/>
          <a:p>
            <a:r>
              <a:rPr lang="nl-NL" dirty="0" smtClean="0"/>
              <a:t>Geen subsidies, maar </a:t>
            </a:r>
            <a:r>
              <a:rPr lang="nl-NL" dirty="0" err="1" smtClean="0"/>
              <a:t>co-financiering</a:t>
            </a:r>
            <a:endParaRPr lang="nl-NL" dirty="0" smtClean="0"/>
          </a:p>
          <a:p>
            <a:r>
              <a:rPr lang="nl-NL" dirty="0" smtClean="0"/>
              <a:t>Maak gebruik van de lokale kennis en kunde, is het niet aanwezig dan invliegen</a:t>
            </a:r>
          </a:p>
          <a:p>
            <a:r>
              <a:rPr lang="nl-NL" dirty="0" smtClean="0"/>
              <a:t>Waarom wegbrengen als je het lokaal kunt oplossen </a:t>
            </a:r>
          </a:p>
          <a:p>
            <a:r>
              <a:rPr lang="nl-NL" dirty="0" smtClean="0"/>
              <a:t>Verzamel de verhalen en deel ze!</a:t>
            </a:r>
          </a:p>
          <a:p>
            <a:r>
              <a:rPr lang="nl-NL" dirty="0" smtClean="0"/>
              <a:t>Geef als gemeente goede voorbeeld.</a:t>
            </a:r>
          </a:p>
          <a:p>
            <a:r>
              <a:rPr lang="nl-NL" dirty="0" smtClean="0"/>
              <a:t>Regels zijn nodig en goed, maar voorkom dat het een beperking wordt in een veranderende wereld!</a:t>
            </a:r>
          </a:p>
          <a:p>
            <a:r>
              <a:rPr lang="nl-NL" dirty="0" smtClean="0"/>
              <a:t>Behouden van de aantrekkelijkheid van het Walcherse Landschap is ook duurzaam!</a:t>
            </a:r>
          </a:p>
          <a:p>
            <a:r>
              <a:rPr lang="nl-NL" dirty="0" smtClean="0"/>
              <a:t>Kijken naar de gehele keten en niet alleen naar een schakel, samen moeten we het doen.</a:t>
            </a:r>
          </a:p>
          <a:p>
            <a:r>
              <a:rPr lang="nl-NL" dirty="0" smtClean="0"/>
              <a:t>Met bewustwording/noodzaak is nog veel te halen zeker bij ondernemers!</a:t>
            </a:r>
          </a:p>
          <a:p>
            <a:r>
              <a:rPr lang="nl-NL" dirty="0" smtClean="0"/>
              <a:t>Het leggen van verbindingen!</a:t>
            </a:r>
            <a:endParaRPr lang="nl-NL" dirty="0"/>
          </a:p>
        </p:txBody>
      </p:sp>
      <p:pic>
        <p:nvPicPr>
          <p:cNvPr id="4" name="Afbeelding 1" descr="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8"/>
            <a:ext cx="1498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995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Raadfracties</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dirty="0" smtClean="0"/>
              <a:t>kennis </a:t>
            </a:r>
            <a:r>
              <a:rPr lang="nl-NL" dirty="0"/>
              <a:t>en kunde organiseren</a:t>
            </a:r>
          </a:p>
          <a:p>
            <a:r>
              <a:rPr lang="nl-NL" dirty="0" smtClean="0"/>
              <a:t>concrete </a:t>
            </a:r>
            <a:r>
              <a:rPr lang="nl-NL" dirty="0"/>
              <a:t>thema’s en concrete stappen</a:t>
            </a:r>
          </a:p>
          <a:p>
            <a:r>
              <a:rPr lang="nl-NL" dirty="0" smtClean="0"/>
              <a:t>behoefte </a:t>
            </a:r>
            <a:r>
              <a:rPr lang="nl-NL" dirty="0"/>
              <a:t>aan afwegingskader</a:t>
            </a:r>
          </a:p>
          <a:p>
            <a:r>
              <a:rPr lang="nl-NL" dirty="0" smtClean="0"/>
              <a:t>duurzaamheid </a:t>
            </a:r>
            <a:r>
              <a:rPr lang="nl-NL" dirty="0"/>
              <a:t>zit ook in de relatie met mensen</a:t>
            </a:r>
          </a:p>
          <a:p>
            <a:r>
              <a:rPr lang="nl-NL" dirty="0" smtClean="0"/>
              <a:t>volhoudbaarheid </a:t>
            </a:r>
            <a:r>
              <a:rPr lang="nl-NL" dirty="0"/>
              <a:t>/ rentmeesterschap</a:t>
            </a:r>
          </a:p>
          <a:p>
            <a:r>
              <a:rPr lang="nl-NL" dirty="0" smtClean="0"/>
              <a:t>voorbeeldfunctie </a:t>
            </a:r>
            <a:r>
              <a:rPr lang="nl-NL" dirty="0"/>
              <a:t>(regierol en aanjaag subsidies)</a:t>
            </a:r>
          </a:p>
          <a:p>
            <a:r>
              <a:rPr lang="nl-NL" dirty="0" smtClean="0"/>
              <a:t>doelstellingen </a:t>
            </a:r>
            <a:r>
              <a:rPr lang="nl-NL" dirty="0"/>
              <a:t>SMART formuleren met nulmeting</a:t>
            </a:r>
          </a:p>
          <a:p>
            <a:r>
              <a:rPr lang="nl-NL" dirty="0" smtClean="0"/>
              <a:t>goede </a:t>
            </a:r>
            <a:r>
              <a:rPr lang="nl-NL" dirty="0"/>
              <a:t>ideeën uit de samenleving ondersteunen</a:t>
            </a:r>
          </a:p>
          <a:p>
            <a:endParaRPr lang="nl-NL" dirty="0"/>
          </a:p>
        </p:txBody>
      </p:sp>
      <p:pic>
        <p:nvPicPr>
          <p:cNvPr id="4" name="Afbeelding 1" descr="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8"/>
            <a:ext cx="1498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272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Inhoud</a:t>
            </a:r>
            <a:endParaRPr lang="nl-NL" dirty="0"/>
          </a:p>
        </p:txBody>
      </p:sp>
      <p:sp>
        <p:nvSpPr>
          <p:cNvPr id="3" name="Tijdelijke aanduiding voor inhoud 2"/>
          <p:cNvSpPr>
            <a:spLocks noGrp="1"/>
          </p:cNvSpPr>
          <p:nvPr>
            <p:ph idx="1"/>
          </p:nvPr>
        </p:nvSpPr>
        <p:spPr/>
        <p:txBody>
          <a:bodyPr>
            <a:normAutofit fontScale="62500" lnSpcReduction="20000"/>
          </a:bodyPr>
          <a:lstStyle/>
          <a:p>
            <a:r>
              <a:rPr lang="nl-NL" dirty="0" smtClean="0"/>
              <a:t>Route </a:t>
            </a:r>
            <a:r>
              <a:rPr lang="nl-NL" dirty="0"/>
              <a:t>1: Een leefbare fysieke ruimte</a:t>
            </a:r>
          </a:p>
          <a:p>
            <a:r>
              <a:rPr lang="nl-NL" dirty="0"/>
              <a:t>Route 2: Duurzame mobiliteit</a:t>
            </a:r>
          </a:p>
          <a:p>
            <a:r>
              <a:rPr lang="nl-NL" dirty="0"/>
              <a:t>Route 3: Duurzaam recreatie en toerisme</a:t>
            </a:r>
          </a:p>
          <a:p>
            <a:r>
              <a:rPr lang="nl-NL" dirty="0"/>
              <a:t>Route 4: Duurzaam wonen</a:t>
            </a:r>
          </a:p>
          <a:p>
            <a:r>
              <a:rPr lang="nl-NL" dirty="0"/>
              <a:t>Route 5: Duurzame gemeentelijke organisatie</a:t>
            </a:r>
          </a:p>
          <a:p>
            <a:r>
              <a:rPr lang="nl-NL" dirty="0"/>
              <a:t>Route 6: Verantwoord waterbeheer</a:t>
            </a:r>
          </a:p>
          <a:p>
            <a:r>
              <a:rPr lang="nl-NL" dirty="0"/>
              <a:t>Route 7: Ondernemend Veere</a:t>
            </a:r>
          </a:p>
          <a:p>
            <a:r>
              <a:rPr lang="nl-NL" dirty="0"/>
              <a:t>Route 8: </a:t>
            </a:r>
            <a:r>
              <a:rPr lang="nl-NL" dirty="0" smtClean="0"/>
              <a:t>Energie neutraal</a:t>
            </a:r>
            <a:endParaRPr lang="nl-NL" dirty="0"/>
          </a:p>
          <a:p>
            <a:r>
              <a:rPr lang="nl-NL" dirty="0"/>
              <a:t>Route 9: Energieke </a:t>
            </a:r>
            <a:r>
              <a:rPr lang="nl-NL" dirty="0" smtClean="0"/>
              <a:t>samenleving</a:t>
            </a:r>
          </a:p>
          <a:p>
            <a:r>
              <a:rPr lang="nl-NL" dirty="0" smtClean="0"/>
              <a:t>Route 10: Circulaire economie</a:t>
            </a:r>
            <a:endParaRPr lang="nl-NL" dirty="0"/>
          </a:p>
          <a:p>
            <a:r>
              <a:rPr lang="nl-NL" dirty="0"/>
              <a:t>Route </a:t>
            </a:r>
            <a:r>
              <a:rPr lang="nl-NL" dirty="0" smtClean="0"/>
              <a:t>11: </a:t>
            </a:r>
            <a:r>
              <a:rPr lang="nl-NL" dirty="0" err="1" smtClean="0"/>
              <a:t>Governance</a:t>
            </a:r>
            <a:endParaRPr lang="nl-NL" dirty="0" smtClean="0"/>
          </a:p>
          <a:p>
            <a:endParaRPr lang="en-US" dirty="0"/>
          </a:p>
          <a:p>
            <a:r>
              <a:rPr lang="en-US" dirty="0" smtClean="0"/>
              <a:t>Rode </a:t>
            </a:r>
            <a:r>
              <a:rPr lang="en-US" dirty="0" err="1" smtClean="0"/>
              <a:t>draad</a:t>
            </a:r>
            <a:r>
              <a:rPr lang="en-US" dirty="0" smtClean="0"/>
              <a:t> door plan is </a:t>
            </a:r>
          </a:p>
          <a:p>
            <a:endParaRPr lang="en-US" dirty="0" smtClean="0"/>
          </a:p>
          <a:p>
            <a:pPr marL="0" indent="0">
              <a:buNone/>
            </a:pPr>
            <a:r>
              <a:rPr lang="en-US" b="1" i="1" dirty="0" smtClean="0"/>
              <a:t>		</a:t>
            </a:r>
            <a:r>
              <a:rPr lang="en-US" b="1" i="1" dirty="0" err="1" smtClean="0"/>
              <a:t>Bewustwording</a:t>
            </a:r>
            <a:r>
              <a:rPr lang="en-US" b="1" i="1" dirty="0" smtClean="0"/>
              <a:t>, </a:t>
            </a:r>
            <a:r>
              <a:rPr lang="en-US" b="1" i="1" dirty="0" err="1" smtClean="0"/>
              <a:t>communicatie</a:t>
            </a:r>
            <a:r>
              <a:rPr lang="en-US" b="1" i="1" dirty="0"/>
              <a:t> </a:t>
            </a:r>
            <a:r>
              <a:rPr lang="en-US" b="1" i="1" dirty="0" err="1" smtClean="0"/>
              <a:t>en</a:t>
            </a:r>
            <a:r>
              <a:rPr lang="en-US" b="1" i="1" dirty="0" smtClean="0"/>
              <a:t> </a:t>
            </a:r>
            <a:r>
              <a:rPr lang="en-US" b="1" i="1" dirty="0" err="1" smtClean="0"/>
              <a:t>educatie</a:t>
            </a:r>
            <a:endParaRPr lang="nl-NL" dirty="0"/>
          </a:p>
        </p:txBody>
      </p:sp>
      <p:pic>
        <p:nvPicPr>
          <p:cNvPr id="4" name="Afbeelding 1" descr="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8"/>
            <a:ext cx="1498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926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2C087AA5-8EC1-4E53-8C7B-1F4658D7D8F4}" type="datetime1">
              <a:rPr lang="nl-NL" smtClean="0"/>
              <a:t>17-5-2016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39CE42-68F1-4FC4-BDAE-424640F3BC4E}" type="slidenum">
              <a:rPr lang="nl-NL" smtClean="0"/>
              <a:t>8</a:t>
            </a:fld>
            <a:endParaRPr lang="nl-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0" y="1196752"/>
            <a:ext cx="910368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Afbeelding 1" descr="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60648"/>
            <a:ext cx="1498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747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HEMATISCHE-WEERGAVE3-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1"/>
            <a:ext cx="9144000" cy="6855609"/>
          </a:xfrm>
          <a:prstGeom prst="rect">
            <a:avLst/>
          </a:prstGeom>
        </p:spPr>
      </p:pic>
    </p:spTree>
    <p:extLst>
      <p:ext uri="{BB962C8B-B14F-4D97-AF65-F5344CB8AC3E}">
        <p14:creationId xmlns:p14="http://schemas.microsoft.com/office/powerpoint/2010/main" val="526484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HZ Corporate PPT Sjabloon">
  <a:themeElements>
    <a:clrScheme name="HZ Corporate">
      <a:dk1>
        <a:srgbClr val="009FDA"/>
      </a:dk1>
      <a:lt1>
        <a:srgbClr val="FFFFFF"/>
      </a:lt1>
      <a:dk2>
        <a:srgbClr val="009FDA"/>
      </a:dk2>
      <a:lt2>
        <a:srgbClr val="FFFFFF"/>
      </a:lt2>
      <a:accent1>
        <a:srgbClr val="007AC9"/>
      </a:accent1>
      <a:accent2>
        <a:srgbClr val="920075"/>
      </a:accent2>
      <a:accent3>
        <a:srgbClr val="739600"/>
      </a:accent3>
      <a:accent4>
        <a:srgbClr val="009AA6"/>
      </a:accent4>
      <a:accent5>
        <a:srgbClr val="EC7A08"/>
      </a:accent5>
      <a:accent6>
        <a:srgbClr val="999999"/>
      </a:accent6>
      <a:hlink>
        <a:srgbClr val="0042C7"/>
      </a:hlink>
      <a:folHlink>
        <a:srgbClr val="00529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1PPT corporate HZ - 4-3</Template>
  <TotalTime>79</TotalTime>
  <Words>472</Words>
  <Application>Microsoft Office PowerPoint</Application>
  <PresentationFormat>Diavoorstelling (4:3)</PresentationFormat>
  <Paragraphs>87</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HZ Corporate PPT Sjabloon</vt:lpstr>
      <vt:lpstr>Duurzaamheidsplan</vt:lpstr>
      <vt:lpstr>Inhoud</vt:lpstr>
      <vt:lpstr>Tot nu toe</vt:lpstr>
      <vt:lpstr>PowerPoint-presentatie</vt:lpstr>
      <vt:lpstr>Stakeholders</vt:lpstr>
      <vt:lpstr>Raadfracties</vt:lpstr>
      <vt:lpstr>Inhoud</vt:lpstr>
      <vt:lpstr>PowerPoint-presentatie</vt:lpstr>
      <vt:lpstr>PowerPoint-presentatie</vt:lpstr>
      <vt:lpstr>PowerPoint-presentatie</vt:lpstr>
      <vt:lpstr>PowerPoint-presentatie</vt:lpstr>
      <vt:lpstr>PowerPoint-presentatie</vt:lpstr>
      <vt:lpstr>PowerPoint-presentatie</vt:lpstr>
      <vt:lpstr>Duurzaamheid (begrip/definitie)</vt:lpstr>
      <vt:lpstr>Energie-neutraal Veere</vt:lpstr>
      <vt:lpstr>Vervolg proces</vt:lpstr>
    </vt:vector>
  </TitlesOfParts>
  <Company>HZ University Of Applied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Annelies Koomansvandendries</dc:creator>
  <cp:lastModifiedBy>Mark Minderhoud</cp:lastModifiedBy>
  <cp:revision>4</cp:revision>
  <dcterms:created xsi:type="dcterms:W3CDTF">2016-05-12T07:59:58Z</dcterms:created>
  <dcterms:modified xsi:type="dcterms:W3CDTF">2016-05-17T07:30:27Z</dcterms:modified>
  <cp:version>1</cp:version>
</cp:coreProperties>
</file>