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</p:sldMasterIdLst>
  <p:sldIdLst>
    <p:sldId id="256" r:id="rId3"/>
    <p:sldId id="841" r:id="rId4"/>
    <p:sldId id="782" r:id="rId5"/>
    <p:sldId id="783" r:id="rId6"/>
    <p:sldId id="749" r:id="rId7"/>
    <p:sldId id="784" r:id="rId8"/>
    <p:sldId id="785" r:id="rId9"/>
    <p:sldId id="765" r:id="rId10"/>
    <p:sldId id="815" r:id="rId11"/>
    <p:sldId id="814" r:id="rId12"/>
    <p:sldId id="827" r:id="rId13"/>
    <p:sldId id="786" r:id="rId14"/>
    <p:sldId id="828" r:id="rId15"/>
    <p:sldId id="787" r:id="rId16"/>
    <p:sldId id="817" r:id="rId17"/>
    <p:sldId id="804" r:id="rId18"/>
    <p:sldId id="806" r:id="rId19"/>
    <p:sldId id="805" r:id="rId20"/>
    <p:sldId id="825" r:id="rId21"/>
    <p:sldId id="807" r:id="rId22"/>
    <p:sldId id="788" r:id="rId23"/>
    <p:sldId id="839" r:id="rId24"/>
    <p:sldId id="752" r:id="rId25"/>
    <p:sldId id="793" r:id="rId26"/>
    <p:sldId id="794" r:id="rId27"/>
    <p:sldId id="809" r:id="rId28"/>
    <p:sldId id="811" r:id="rId29"/>
    <p:sldId id="819" r:id="rId30"/>
    <p:sldId id="818" r:id="rId31"/>
    <p:sldId id="824" r:id="rId32"/>
    <p:sldId id="808" r:id="rId33"/>
    <p:sldId id="821" r:id="rId34"/>
    <p:sldId id="820" r:id="rId35"/>
    <p:sldId id="810" r:id="rId36"/>
    <p:sldId id="800" r:id="rId37"/>
    <p:sldId id="780" r:id="rId38"/>
    <p:sldId id="771" r:id="rId39"/>
    <p:sldId id="798" r:id="rId40"/>
    <p:sldId id="799" r:id="rId41"/>
    <p:sldId id="822" r:id="rId42"/>
    <p:sldId id="823" r:id="rId43"/>
    <p:sldId id="826" r:id="rId44"/>
    <p:sldId id="836" r:id="rId45"/>
    <p:sldId id="831" r:id="rId46"/>
    <p:sldId id="796" r:id="rId47"/>
    <p:sldId id="789" r:id="rId48"/>
    <p:sldId id="837" r:id="rId49"/>
    <p:sldId id="832" r:id="rId50"/>
    <p:sldId id="829" r:id="rId51"/>
    <p:sldId id="830" r:id="rId52"/>
    <p:sldId id="833" r:id="rId53"/>
    <p:sldId id="834" r:id="rId54"/>
    <p:sldId id="835" r:id="rId55"/>
    <p:sldId id="838" r:id="rId56"/>
    <p:sldId id="763" r:id="rId57"/>
    <p:sldId id="600" r:id="rId58"/>
    <p:sldId id="736" r:id="rId59"/>
    <p:sldId id="840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iting Advies" initials="BA" lastIdx="1" clrIdx="0">
    <p:extLst>
      <p:ext uri="{19B8F6BF-5375-455C-9EA6-DF929625EA0E}">
        <p15:presenceInfo xmlns:p15="http://schemas.microsoft.com/office/powerpoint/2012/main" userId="d2154fd576810e0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3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commentAuthors" Target="commentAuthor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59F7-37EF-4568-81F0-42AB3D8B03BD}" type="datetimeFigureOut">
              <a:rPr lang="nl-NL" smtClean="0"/>
              <a:t>27-6-2022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C377-9853-4B33-A9B7-BCCB2D338F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6051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59F7-37EF-4568-81F0-42AB3D8B03BD}" type="datetimeFigureOut">
              <a:rPr lang="nl-NL" smtClean="0"/>
              <a:t>27-6-2022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C377-9853-4B33-A9B7-BCCB2D338F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6676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59F7-37EF-4568-81F0-42AB3D8B03BD}" type="datetimeFigureOut">
              <a:rPr lang="nl-NL" smtClean="0"/>
              <a:t>27-6-2022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C377-9853-4B33-A9B7-BCCB2D338F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0055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7982C9E2-ABC6-41DE-8BC8-B4E0A9E275AE}"/>
              </a:ext>
            </a:extLst>
          </p:cNvPr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7FFF5059-FA0E-4B35-BD17-F8E0745F884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8200" y="1762125"/>
            <a:ext cx="2522538" cy="5095875"/>
          </a:xfrm>
          <a:custGeom>
            <a:avLst/>
            <a:gdLst>
              <a:gd name="T0" fmla="*/ 2147483646 w 2409"/>
              <a:gd name="T1" fmla="*/ 2147483646 h 4865"/>
              <a:gd name="T2" fmla="*/ 2147483646 w 2409"/>
              <a:gd name="T3" fmla="*/ 2147483646 h 4865"/>
              <a:gd name="T4" fmla="*/ 2147483646 w 2409"/>
              <a:gd name="T5" fmla="*/ 2147483646 h 4865"/>
              <a:gd name="T6" fmla="*/ 2147483646 w 2409"/>
              <a:gd name="T7" fmla="*/ 2147483646 h 4865"/>
              <a:gd name="T8" fmla="*/ 2147483646 w 2409"/>
              <a:gd name="T9" fmla="*/ 2147483646 h 4865"/>
              <a:gd name="T10" fmla="*/ 2147483646 w 2409"/>
              <a:gd name="T11" fmla="*/ 2147483646 h 4865"/>
              <a:gd name="T12" fmla="*/ 2147483646 w 2409"/>
              <a:gd name="T13" fmla="*/ 2147483646 h 4865"/>
              <a:gd name="T14" fmla="*/ 2147483646 w 2409"/>
              <a:gd name="T15" fmla="*/ 2147483646 h 4865"/>
              <a:gd name="T16" fmla="*/ 2147483646 w 2409"/>
              <a:gd name="T17" fmla="*/ 2147483646 h 4865"/>
              <a:gd name="T18" fmla="*/ 2147483646 w 2409"/>
              <a:gd name="T19" fmla="*/ 2147483646 h 4865"/>
              <a:gd name="T20" fmla="*/ 2147483646 w 2409"/>
              <a:gd name="T21" fmla="*/ 2147483646 h 4865"/>
              <a:gd name="T22" fmla="*/ 2147483646 w 2409"/>
              <a:gd name="T23" fmla="*/ 2147483646 h 4865"/>
              <a:gd name="T24" fmla="*/ 2147483646 w 2409"/>
              <a:gd name="T25" fmla="*/ 2147483646 h 4865"/>
              <a:gd name="T26" fmla="*/ 2147483646 w 2409"/>
              <a:gd name="T27" fmla="*/ 2147483646 h 4865"/>
              <a:gd name="T28" fmla="*/ 2147483646 w 2409"/>
              <a:gd name="T29" fmla="*/ 2147483646 h 4865"/>
              <a:gd name="T30" fmla="*/ 2147483646 w 2409"/>
              <a:gd name="T31" fmla="*/ 2147483646 h 4865"/>
              <a:gd name="T32" fmla="*/ 2147483646 w 2409"/>
              <a:gd name="T33" fmla="*/ 2147483646 h 4865"/>
              <a:gd name="T34" fmla="*/ 2147483646 w 2409"/>
              <a:gd name="T35" fmla="*/ 2147483646 h 4865"/>
              <a:gd name="T36" fmla="*/ 2147483646 w 2409"/>
              <a:gd name="T37" fmla="*/ 2147483646 h 4865"/>
              <a:gd name="T38" fmla="*/ 2147483646 w 2409"/>
              <a:gd name="T39" fmla="*/ 2147483646 h 4865"/>
              <a:gd name="T40" fmla="*/ 2147483646 w 2409"/>
              <a:gd name="T41" fmla="*/ 2147483646 h 4865"/>
              <a:gd name="T42" fmla="*/ 2147483646 w 2409"/>
              <a:gd name="T43" fmla="*/ 2147483646 h 4865"/>
              <a:gd name="T44" fmla="*/ 2147483646 w 2409"/>
              <a:gd name="T45" fmla="*/ 2147483646 h 4865"/>
              <a:gd name="T46" fmla="*/ 2147483646 w 2409"/>
              <a:gd name="T47" fmla="*/ 2147483646 h 4865"/>
              <a:gd name="T48" fmla="*/ 2147483646 w 2409"/>
              <a:gd name="T49" fmla="*/ 2147483646 h 4865"/>
              <a:gd name="T50" fmla="*/ 2147483646 w 2409"/>
              <a:gd name="T51" fmla="*/ 2147483646 h 4865"/>
              <a:gd name="T52" fmla="*/ 2147483646 w 2409"/>
              <a:gd name="T53" fmla="*/ 2147483646 h 4865"/>
              <a:gd name="T54" fmla="*/ 2147483646 w 2409"/>
              <a:gd name="T55" fmla="*/ 2147483646 h 4865"/>
              <a:gd name="T56" fmla="*/ 2147483646 w 2409"/>
              <a:gd name="T57" fmla="*/ 2147483646 h 4865"/>
              <a:gd name="T58" fmla="*/ 2147483646 w 2409"/>
              <a:gd name="T59" fmla="*/ 2147483646 h 4865"/>
              <a:gd name="T60" fmla="*/ 2147483646 w 2409"/>
              <a:gd name="T61" fmla="*/ 2147483646 h 4865"/>
              <a:gd name="T62" fmla="*/ 2147483646 w 2409"/>
              <a:gd name="T63" fmla="*/ 2147483646 h 4865"/>
              <a:gd name="T64" fmla="*/ 2147483646 w 2409"/>
              <a:gd name="T65" fmla="*/ 2147483646 h 4865"/>
              <a:gd name="T66" fmla="*/ 2147483646 w 2409"/>
              <a:gd name="T67" fmla="*/ 2147483646 h 4865"/>
              <a:gd name="T68" fmla="*/ 2147483646 w 2409"/>
              <a:gd name="T69" fmla="*/ 2147483646 h 4865"/>
              <a:gd name="T70" fmla="*/ 2147483646 w 2409"/>
              <a:gd name="T71" fmla="*/ 2147483646 h 4865"/>
              <a:gd name="T72" fmla="*/ 2147483646 w 2409"/>
              <a:gd name="T73" fmla="*/ 2147483646 h 4865"/>
              <a:gd name="T74" fmla="*/ 2147483646 w 2409"/>
              <a:gd name="T75" fmla="*/ 2147483646 h 4865"/>
              <a:gd name="T76" fmla="*/ 2147483646 w 2409"/>
              <a:gd name="T77" fmla="*/ 2147483646 h 4865"/>
              <a:gd name="T78" fmla="*/ 2147483646 w 2409"/>
              <a:gd name="T79" fmla="*/ 2147483646 h 4865"/>
              <a:gd name="T80" fmla="*/ 2147483646 w 2409"/>
              <a:gd name="T81" fmla="*/ 2147483646 h 4865"/>
              <a:gd name="T82" fmla="*/ 2147483646 w 2409"/>
              <a:gd name="T83" fmla="*/ 2147483646 h 4865"/>
              <a:gd name="T84" fmla="*/ 2147483646 w 2409"/>
              <a:gd name="T85" fmla="*/ 2147483646 h 4865"/>
              <a:gd name="T86" fmla="*/ 2147483646 w 2409"/>
              <a:gd name="T87" fmla="*/ 2147483646 h 4865"/>
              <a:gd name="T88" fmla="*/ 2147483646 w 2409"/>
              <a:gd name="T89" fmla="*/ 2147483646 h 4865"/>
              <a:gd name="T90" fmla="*/ 2147483646 w 2409"/>
              <a:gd name="T91" fmla="*/ 2147483646 h 4865"/>
              <a:gd name="T92" fmla="*/ 2147483646 w 2409"/>
              <a:gd name="T93" fmla="*/ 2147483646 h 4865"/>
              <a:gd name="T94" fmla="*/ 2147483646 w 2409"/>
              <a:gd name="T95" fmla="*/ 2147483646 h 4865"/>
              <a:gd name="T96" fmla="*/ 2147483646 w 2409"/>
              <a:gd name="T97" fmla="*/ 2147483646 h 4865"/>
              <a:gd name="T98" fmla="*/ 2147483646 w 2409"/>
              <a:gd name="T99" fmla="*/ 2147483646 h 4865"/>
              <a:gd name="T100" fmla="*/ 2147483646 w 2409"/>
              <a:gd name="T101" fmla="*/ 2147483646 h 4865"/>
              <a:gd name="T102" fmla="*/ 2147483646 w 2409"/>
              <a:gd name="T103" fmla="*/ 2147483646 h 4865"/>
              <a:gd name="T104" fmla="*/ 2147483646 w 2409"/>
              <a:gd name="T105" fmla="*/ 2147483646 h 4865"/>
              <a:gd name="T106" fmla="*/ 2147483646 w 2409"/>
              <a:gd name="T107" fmla="*/ 2147483646 h 4865"/>
              <a:gd name="T108" fmla="*/ 2147483646 w 2409"/>
              <a:gd name="T109" fmla="*/ 2147483646 h 4865"/>
              <a:gd name="T110" fmla="*/ 2147483646 w 2409"/>
              <a:gd name="T111" fmla="*/ 2147483646 h 4865"/>
              <a:gd name="T112" fmla="*/ 2147483646 w 2409"/>
              <a:gd name="T113" fmla="*/ 2147483646 h 4865"/>
              <a:gd name="T114" fmla="*/ 2147483646 w 2409"/>
              <a:gd name="T115" fmla="*/ 2147483646 h 4865"/>
              <a:gd name="T116" fmla="*/ 2147483646 w 2409"/>
              <a:gd name="T117" fmla="*/ 2147483646 h 4865"/>
              <a:gd name="T118" fmla="*/ 2147483646 w 2409"/>
              <a:gd name="T119" fmla="*/ 2147483646 h 4865"/>
              <a:gd name="T120" fmla="*/ 2147483646 w 2409"/>
              <a:gd name="T121" fmla="*/ 2147483646 h 48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5610C643-0B96-4E62-9AD3-1C2AA167C48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8200" y="1762125"/>
            <a:ext cx="2522538" cy="5095875"/>
          </a:xfrm>
          <a:custGeom>
            <a:avLst/>
            <a:gdLst>
              <a:gd name="T0" fmla="*/ 2147483646 w 2409"/>
              <a:gd name="T1" fmla="*/ 2147483646 h 4865"/>
              <a:gd name="T2" fmla="*/ 2147483646 w 2409"/>
              <a:gd name="T3" fmla="*/ 2147483646 h 4865"/>
              <a:gd name="T4" fmla="*/ 2147483646 w 2409"/>
              <a:gd name="T5" fmla="*/ 2147483646 h 4865"/>
              <a:gd name="T6" fmla="*/ 2147483646 w 2409"/>
              <a:gd name="T7" fmla="*/ 2147483646 h 4865"/>
              <a:gd name="T8" fmla="*/ 2147483646 w 2409"/>
              <a:gd name="T9" fmla="*/ 2147483646 h 4865"/>
              <a:gd name="T10" fmla="*/ 2147483646 w 2409"/>
              <a:gd name="T11" fmla="*/ 2147483646 h 4865"/>
              <a:gd name="T12" fmla="*/ 2147483646 w 2409"/>
              <a:gd name="T13" fmla="*/ 2147483646 h 4865"/>
              <a:gd name="T14" fmla="*/ 2147483646 w 2409"/>
              <a:gd name="T15" fmla="*/ 2147483646 h 4865"/>
              <a:gd name="T16" fmla="*/ 2147483646 w 2409"/>
              <a:gd name="T17" fmla="*/ 2147483646 h 4865"/>
              <a:gd name="T18" fmla="*/ 2147483646 w 2409"/>
              <a:gd name="T19" fmla="*/ 2147483646 h 4865"/>
              <a:gd name="T20" fmla="*/ 2147483646 w 2409"/>
              <a:gd name="T21" fmla="*/ 2147483646 h 4865"/>
              <a:gd name="T22" fmla="*/ 2147483646 w 2409"/>
              <a:gd name="T23" fmla="*/ 2147483646 h 4865"/>
              <a:gd name="T24" fmla="*/ 2147483646 w 2409"/>
              <a:gd name="T25" fmla="*/ 2147483646 h 4865"/>
              <a:gd name="T26" fmla="*/ 2147483646 w 2409"/>
              <a:gd name="T27" fmla="*/ 2147483646 h 4865"/>
              <a:gd name="T28" fmla="*/ 2147483646 w 2409"/>
              <a:gd name="T29" fmla="*/ 2147483646 h 4865"/>
              <a:gd name="T30" fmla="*/ 2147483646 w 2409"/>
              <a:gd name="T31" fmla="*/ 2147483646 h 4865"/>
              <a:gd name="T32" fmla="*/ 2147483646 w 2409"/>
              <a:gd name="T33" fmla="*/ 2147483646 h 4865"/>
              <a:gd name="T34" fmla="*/ 2147483646 w 2409"/>
              <a:gd name="T35" fmla="*/ 2147483646 h 4865"/>
              <a:gd name="T36" fmla="*/ 2147483646 w 2409"/>
              <a:gd name="T37" fmla="*/ 2147483646 h 4865"/>
              <a:gd name="T38" fmla="*/ 2147483646 w 2409"/>
              <a:gd name="T39" fmla="*/ 2147483646 h 4865"/>
              <a:gd name="T40" fmla="*/ 2147483646 w 2409"/>
              <a:gd name="T41" fmla="*/ 2147483646 h 4865"/>
              <a:gd name="T42" fmla="*/ 2147483646 w 2409"/>
              <a:gd name="T43" fmla="*/ 2147483646 h 4865"/>
              <a:gd name="T44" fmla="*/ 2147483646 w 2409"/>
              <a:gd name="T45" fmla="*/ 2147483646 h 4865"/>
              <a:gd name="T46" fmla="*/ 2147483646 w 2409"/>
              <a:gd name="T47" fmla="*/ 2147483646 h 4865"/>
              <a:gd name="T48" fmla="*/ 2147483646 w 2409"/>
              <a:gd name="T49" fmla="*/ 2147483646 h 4865"/>
              <a:gd name="T50" fmla="*/ 2147483646 w 2409"/>
              <a:gd name="T51" fmla="*/ 2147483646 h 4865"/>
              <a:gd name="T52" fmla="*/ 2147483646 w 2409"/>
              <a:gd name="T53" fmla="*/ 2147483646 h 4865"/>
              <a:gd name="T54" fmla="*/ 2147483646 w 2409"/>
              <a:gd name="T55" fmla="*/ 2147483646 h 4865"/>
              <a:gd name="T56" fmla="*/ 2147483646 w 2409"/>
              <a:gd name="T57" fmla="*/ 2147483646 h 4865"/>
              <a:gd name="T58" fmla="*/ 2147483646 w 2409"/>
              <a:gd name="T59" fmla="*/ 2147483646 h 4865"/>
              <a:gd name="T60" fmla="*/ 2147483646 w 2409"/>
              <a:gd name="T61" fmla="*/ 2147483646 h 4865"/>
              <a:gd name="T62" fmla="*/ 2147483646 w 2409"/>
              <a:gd name="T63" fmla="*/ 2147483646 h 4865"/>
              <a:gd name="T64" fmla="*/ 2147483646 w 2409"/>
              <a:gd name="T65" fmla="*/ 2147483646 h 4865"/>
              <a:gd name="T66" fmla="*/ 2147483646 w 2409"/>
              <a:gd name="T67" fmla="*/ 2147483646 h 4865"/>
              <a:gd name="T68" fmla="*/ 2147483646 w 2409"/>
              <a:gd name="T69" fmla="*/ 2147483646 h 4865"/>
              <a:gd name="T70" fmla="*/ 2147483646 w 2409"/>
              <a:gd name="T71" fmla="*/ 2147483646 h 4865"/>
              <a:gd name="T72" fmla="*/ 2147483646 w 2409"/>
              <a:gd name="T73" fmla="*/ 2147483646 h 4865"/>
              <a:gd name="T74" fmla="*/ 2147483646 w 2409"/>
              <a:gd name="T75" fmla="*/ 2147483646 h 4865"/>
              <a:gd name="T76" fmla="*/ 2147483646 w 2409"/>
              <a:gd name="T77" fmla="*/ 2147483646 h 4865"/>
              <a:gd name="T78" fmla="*/ 2147483646 w 2409"/>
              <a:gd name="T79" fmla="*/ 2147483646 h 4865"/>
              <a:gd name="T80" fmla="*/ 2147483646 w 2409"/>
              <a:gd name="T81" fmla="*/ 2147483646 h 4865"/>
              <a:gd name="T82" fmla="*/ 2147483646 w 2409"/>
              <a:gd name="T83" fmla="*/ 2147483646 h 4865"/>
              <a:gd name="T84" fmla="*/ 2147483646 w 2409"/>
              <a:gd name="T85" fmla="*/ 2147483646 h 4865"/>
              <a:gd name="T86" fmla="*/ 2147483646 w 2409"/>
              <a:gd name="T87" fmla="*/ 2147483646 h 4865"/>
              <a:gd name="T88" fmla="*/ 2147483646 w 2409"/>
              <a:gd name="T89" fmla="*/ 2147483646 h 4865"/>
              <a:gd name="T90" fmla="*/ 2147483646 w 2409"/>
              <a:gd name="T91" fmla="*/ 2147483646 h 4865"/>
              <a:gd name="T92" fmla="*/ 2147483646 w 2409"/>
              <a:gd name="T93" fmla="*/ 2147483646 h 4865"/>
              <a:gd name="T94" fmla="*/ 2147483646 w 2409"/>
              <a:gd name="T95" fmla="*/ 2147483646 h 4865"/>
              <a:gd name="T96" fmla="*/ 2147483646 w 2409"/>
              <a:gd name="T97" fmla="*/ 2147483646 h 4865"/>
              <a:gd name="T98" fmla="*/ 2147483646 w 2409"/>
              <a:gd name="T99" fmla="*/ 2147483646 h 4865"/>
              <a:gd name="T100" fmla="*/ 2147483646 w 2409"/>
              <a:gd name="T101" fmla="*/ 2147483646 h 4865"/>
              <a:gd name="T102" fmla="*/ 2147483646 w 2409"/>
              <a:gd name="T103" fmla="*/ 2147483646 h 4865"/>
              <a:gd name="T104" fmla="*/ 2147483646 w 2409"/>
              <a:gd name="T105" fmla="*/ 2147483646 h 4865"/>
              <a:gd name="T106" fmla="*/ 2147483646 w 2409"/>
              <a:gd name="T107" fmla="*/ 2147483646 h 4865"/>
              <a:gd name="T108" fmla="*/ 2147483646 w 2409"/>
              <a:gd name="T109" fmla="*/ 2147483646 h 4865"/>
              <a:gd name="T110" fmla="*/ 2147483646 w 2409"/>
              <a:gd name="T111" fmla="*/ 2147483646 h 4865"/>
              <a:gd name="T112" fmla="*/ 2147483646 w 2409"/>
              <a:gd name="T113" fmla="*/ 2147483646 h 4865"/>
              <a:gd name="T114" fmla="*/ 2147483646 w 2409"/>
              <a:gd name="T115" fmla="*/ 2147483646 h 4865"/>
              <a:gd name="T116" fmla="*/ 2147483646 w 2409"/>
              <a:gd name="T117" fmla="*/ 2147483646 h 4865"/>
              <a:gd name="T118" fmla="*/ 2147483646 w 2409"/>
              <a:gd name="T119" fmla="*/ 2147483646 h 4865"/>
              <a:gd name="T120" fmla="*/ 2147483646 w 2409"/>
              <a:gd name="T121" fmla="*/ 2147483646 h 48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5824EC1-157A-466B-8BCD-5F3632EE756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8200" y="1762125"/>
            <a:ext cx="2522538" cy="5095875"/>
          </a:xfrm>
          <a:custGeom>
            <a:avLst/>
            <a:gdLst>
              <a:gd name="T0" fmla="*/ 2147483646 w 2409"/>
              <a:gd name="T1" fmla="*/ 2147483646 h 4865"/>
              <a:gd name="T2" fmla="*/ 2147483646 w 2409"/>
              <a:gd name="T3" fmla="*/ 2147483646 h 4865"/>
              <a:gd name="T4" fmla="*/ 2147483646 w 2409"/>
              <a:gd name="T5" fmla="*/ 2147483646 h 4865"/>
              <a:gd name="T6" fmla="*/ 2147483646 w 2409"/>
              <a:gd name="T7" fmla="*/ 2147483646 h 4865"/>
              <a:gd name="T8" fmla="*/ 2147483646 w 2409"/>
              <a:gd name="T9" fmla="*/ 2147483646 h 4865"/>
              <a:gd name="T10" fmla="*/ 2147483646 w 2409"/>
              <a:gd name="T11" fmla="*/ 2147483646 h 4865"/>
              <a:gd name="T12" fmla="*/ 2147483646 w 2409"/>
              <a:gd name="T13" fmla="*/ 2147483646 h 4865"/>
              <a:gd name="T14" fmla="*/ 2147483646 w 2409"/>
              <a:gd name="T15" fmla="*/ 2147483646 h 4865"/>
              <a:gd name="T16" fmla="*/ 2147483646 w 2409"/>
              <a:gd name="T17" fmla="*/ 2147483646 h 4865"/>
              <a:gd name="T18" fmla="*/ 2147483646 w 2409"/>
              <a:gd name="T19" fmla="*/ 2147483646 h 4865"/>
              <a:gd name="T20" fmla="*/ 2147483646 w 2409"/>
              <a:gd name="T21" fmla="*/ 2147483646 h 4865"/>
              <a:gd name="T22" fmla="*/ 2147483646 w 2409"/>
              <a:gd name="T23" fmla="*/ 2147483646 h 4865"/>
              <a:gd name="T24" fmla="*/ 2147483646 w 2409"/>
              <a:gd name="T25" fmla="*/ 2147483646 h 4865"/>
              <a:gd name="T26" fmla="*/ 2147483646 w 2409"/>
              <a:gd name="T27" fmla="*/ 2147483646 h 4865"/>
              <a:gd name="T28" fmla="*/ 2147483646 w 2409"/>
              <a:gd name="T29" fmla="*/ 2147483646 h 4865"/>
              <a:gd name="T30" fmla="*/ 2147483646 w 2409"/>
              <a:gd name="T31" fmla="*/ 2147483646 h 4865"/>
              <a:gd name="T32" fmla="*/ 2147483646 w 2409"/>
              <a:gd name="T33" fmla="*/ 2147483646 h 4865"/>
              <a:gd name="T34" fmla="*/ 2147483646 w 2409"/>
              <a:gd name="T35" fmla="*/ 2147483646 h 4865"/>
              <a:gd name="T36" fmla="*/ 2147483646 w 2409"/>
              <a:gd name="T37" fmla="*/ 2147483646 h 4865"/>
              <a:gd name="T38" fmla="*/ 2147483646 w 2409"/>
              <a:gd name="T39" fmla="*/ 2147483646 h 4865"/>
              <a:gd name="T40" fmla="*/ 2147483646 w 2409"/>
              <a:gd name="T41" fmla="*/ 2147483646 h 4865"/>
              <a:gd name="T42" fmla="*/ 2147483646 w 2409"/>
              <a:gd name="T43" fmla="*/ 2147483646 h 4865"/>
              <a:gd name="T44" fmla="*/ 2147483646 w 2409"/>
              <a:gd name="T45" fmla="*/ 2147483646 h 4865"/>
              <a:gd name="T46" fmla="*/ 2147483646 w 2409"/>
              <a:gd name="T47" fmla="*/ 2147483646 h 4865"/>
              <a:gd name="T48" fmla="*/ 2147483646 w 2409"/>
              <a:gd name="T49" fmla="*/ 2147483646 h 4865"/>
              <a:gd name="T50" fmla="*/ 2147483646 w 2409"/>
              <a:gd name="T51" fmla="*/ 2147483646 h 4865"/>
              <a:gd name="T52" fmla="*/ 2147483646 w 2409"/>
              <a:gd name="T53" fmla="*/ 2147483646 h 4865"/>
              <a:gd name="T54" fmla="*/ 2147483646 w 2409"/>
              <a:gd name="T55" fmla="*/ 2147483646 h 4865"/>
              <a:gd name="T56" fmla="*/ 2147483646 w 2409"/>
              <a:gd name="T57" fmla="*/ 2147483646 h 4865"/>
              <a:gd name="T58" fmla="*/ 2147483646 w 2409"/>
              <a:gd name="T59" fmla="*/ 2147483646 h 4865"/>
              <a:gd name="T60" fmla="*/ 2147483646 w 2409"/>
              <a:gd name="T61" fmla="*/ 2147483646 h 4865"/>
              <a:gd name="T62" fmla="*/ 2147483646 w 2409"/>
              <a:gd name="T63" fmla="*/ 2147483646 h 4865"/>
              <a:gd name="T64" fmla="*/ 2147483646 w 2409"/>
              <a:gd name="T65" fmla="*/ 2147483646 h 4865"/>
              <a:gd name="T66" fmla="*/ 2147483646 w 2409"/>
              <a:gd name="T67" fmla="*/ 2147483646 h 4865"/>
              <a:gd name="T68" fmla="*/ 2147483646 w 2409"/>
              <a:gd name="T69" fmla="*/ 2147483646 h 4865"/>
              <a:gd name="T70" fmla="*/ 2147483646 w 2409"/>
              <a:gd name="T71" fmla="*/ 2147483646 h 4865"/>
              <a:gd name="T72" fmla="*/ 2147483646 w 2409"/>
              <a:gd name="T73" fmla="*/ 2147483646 h 4865"/>
              <a:gd name="T74" fmla="*/ 2147483646 w 2409"/>
              <a:gd name="T75" fmla="*/ 2147483646 h 4865"/>
              <a:gd name="T76" fmla="*/ 2147483646 w 2409"/>
              <a:gd name="T77" fmla="*/ 2147483646 h 4865"/>
              <a:gd name="T78" fmla="*/ 2147483646 w 2409"/>
              <a:gd name="T79" fmla="*/ 2147483646 h 4865"/>
              <a:gd name="T80" fmla="*/ 2147483646 w 2409"/>
              <a:gd name="T81" fmla="*/ 2147483646 h 4865"/>
              <a:gd name="T82" fmla="*/ 2147483646 w 2409"/>
              <a:gd name="T83" fmla="*/ 2147483646 h 4865"/>
              <a:gd name="T84" fmla="*/ 2147483646 w 2409"/>
              <a:gd name="T85" fmla="*/ 2147483646 h 4865"/>
              <a:gd name="T86" fmla="*/ 2147483646 w 2409"/>
              <a:gd name="T87" fmla="*/ 2147483646 h 4865"/>
              <a:gd name="T88" fmla="*/ 2147483646 w 2409"/>
              <a:gd name="T89" fmla="*/ 2147483646 h 4865"/>
              <a:gd name="T90" fmla="*/ 2147483646 w 2409"/>
              <a:gd name="T91" fmla="*/ 2147483646 h 4865"/>
              <a:gd name="T92" fmla="*/ 2147483646 w 2409"/>
              <a:gd name="T93" fmla="*/ 2147483646 h 4865"/>
              <a:gd name="T94" fmla="*/ 2147483646 w 2409"/>
              <a:gd name="T95" fmla="*/ 2147483646 h 4865"/>
              <a:gd name="T96" fmla="*/ 2147483646 w 2409"/>
              <a:gd name="T97" fmla="*/ 2147483646 h 4865"/>
              <a:gd name="T98" fmla="*/ 2147483646 w 2409"/>
              <a:gd name="T99" fmla="*/ 2147483646 h 4865"/>
              <a:gd name="T100" fmla="*/ 2147483646 w 2409"/>
              <a:gd name="T101" fmla="*/ 2147483646 h 4865"/>
              <a:gd name="T102" fmla="*/ 2147483646 w 2409"/>
              <a:gd name="T103" fmla="*/ 2147483646 h 4865"/>
              <a:gd name="T104" fmla="*/ 2147483646 w 2409"/>
              <a:gd name="T105" fmla="*/ 2147483646 h 4865"/>
              <a:gd name="T106" fmla="*/ 2147483646 w 2409"/>
              <a:gd name="T107" fmla="*/ 2147483646 h 4865"/>
              <a:gd name="T108" fmla="*/ 2147483646 w 2409"/>
              <a:gd name="T109" fmla="*/ 2147483646 h 4865"/>
              <a:gd name="T110" fmla="*/ 2147483646 w 2409"/>
              <a:gd name="T111" fmla="*/ 2147483646 h 4865"/>
              <a:gd name="T112" fmla="*/ 2147483646 w 2409"/>
              <a:gd name="T113" fmla="*/ 2147483646 h 4865"/>
              <a:gd name="T114" fmla="*/ 2147483646 w 2409"/>
              <a:gd name="T115" fmla="*/ 2147483646 h 4865"/>
              <a:gd name="T116" fmla="*/ 2147483646 w 2409"/>
              <a:gd name="T117" fmla="*/ 2147483646 h 4865"/>
              <a:gd name="T118" fmla="*/ 2147483646 w 2409"/>
              <a:gd name="T119" fmla="*/ 2147483646 h 4865"/>
              <a:gd name="T120" fmla="*/ 2147483646 w 2409"/>
              <a:gd name="T121" fmla="*/ 2147483646 h 48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/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ED2D1EE-ED77-49AE-B95C-5625B8392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3DA0797-7650-4312-B068-7CB9716E4781}" type="datetimeFigureOut">
              <a:rPr lang="en-US"/>
              <a:pPr>
                <a:defRPr/>
              </a:pPr>
              <a:t>6/27/2022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2739146-BD9A-4595-BE6B-44B5397AE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43A2C0F-2B6D-4101-828D-26BA78C2B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E078C0-F146-49F6-8E92-34D742740A4D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150998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4F71208E-045D-4D26-A8E8-0E1711AC254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89575" y="0"/>
            <a:ext cx="3394075" cy="6858000"/>
          </a:xfrm>
          <a:custGeom>
            <a:avLst/>
            <a:gdLst>
              <a:gd name="T0" fmla="*/ 2147483646 w 2409"/>
              <a:gd name="T1" fmla="*/ 2147483646 h 4865"/>
              <a:gd name="T2" fmla="*/ 2147483646 w 2409"/>
              <a:gd name="T3" fmla="*/ 2147483646 h 4865"/>
              <a:gd name="T4" fmla="*/ 2147483646 w 2409"/>
              <a:gd name="T5" fmla="*/ 2147483646 h 4865"/>
              <a:gd name="T6" fmla="*/ 2147483646 w 2409"/>
              <a:gd name="T7" fmla="*/ 2147483646 h 4865"/>
              <a:gd name="T8" fmla="*/ 2147483646 w 2409"/>
              <a:gd name="T9" fmla="*/ 2147483646 h 4865"/>
              <a:gd name="T10" fmla="*/ 2147483646 w 2409"/>
              <a:gd name="T11" fmla="*/ 2147483646 h 4865"/>
              <a:gd name="T12" fmla="*/ 2147483646 w 2409"/>
              <a:gd name="T13" fmla="*/ 2147483646 h 4865"/>
              <a:gd name="T14" fmla="*/ 2147483646 w 2409"/>
              <a:gd name="T15" fmla="*/ 2147483646 h 4865"/>
              <a:gd name="T16" fmla="*/ 2147483646 w 2409"/>
              <a:gd name="T17" fmla="*/ 2147483646 h 4865"/>
              <a:gd name="T18" fmla="*/ 2147483646 w 2409"/>
              <a:gd name="T19" fmla="*/ 2147483646 h 4865"/>
              <a:gd name="T20" fmla="*/ 2147483646 w 2409"/>
              <a:gd name="T21" fmla="*/ 2147483646 h 4865"/>
              <a:gd name="T22" fmla="*/ 2147483646 w 2409"/>
              <a:gd name="T23" fmla="*/ 2147483646 h 4865"/>
              <a:gd name="T24" fmla="*/ 2147483646 w 2409"/>
              <a:gd name="T25" fmla="*/ 2147483646 h 4865"/>
              <a:gd name="T26" fmla="*/ 2147483646 w 2409"/>
              <a:gd name="T27" fmla="*/ 2147483646 h 4865"/>
              <a:gd name="T28" fmla="*/ 2147483646 w 2409"/>
              <a:gd name="T29" fmla="*/ 2147483646 h 4865"/>
              <a:gd name="T30" fmla="*/ 2147483646 w 2409"/>
              <a:gd name="T31" fmla="*/ 2147483646 h 4865"/>
              <a:gd name="T32" fmla="*/ 2147483646 w 2409"/>
              <a:gd name="T33" fmla="*/ 2147483646 h 4865"/>
              <a:gd name="T34" fmla="*/ 2147483646 w 2409"/>
              <a:gd name="T35" fmla="*/ 2147483646 h 4865"/>
              <a:gd name="T36" fmla="*/ 2147483646 w 2409"/>
              <a:gd name="T37" fmla="*/ 2147483646 h 4865"/>
              <a:gd name="T38" fmla="*/ 2147483646 w 2409"/>
              <a:gd name="T39" fmla="*/ 2147483646 h 4865"/>
              <a:gd name="T40" fmla="*/ 2147483646 w 2409"/>
              <a:gd name="T41" fmla="*/ 2147483646 h 4865"/>
              <a:gd name="T42" fmla="*/ 2147483646 w 2409"/>
              <a:gd name="T43" fmla="*/ 2147483646 h 4865"/>
              <a:gd name="T44" fmla="*/ 2147483646 w 2409"/>
              <a:gd name="T45" fmla="*/ 2147483646 h 4865"/>
              <a:gd name="T46" fmla="*/ 2147483646 w 2409"/>
              <a:gd name="T47" fmla="*/ 2147483646 h 4865"/>
              <a:gd name="T48" fmla="*/ 2147483646 w 2409"/>
              <a:gd name="T49" fmla="*/ 2147483646 h 4865"/>
              <a:gd name="T50" fmla="*/ 2147483646 w 2409"/>
              <a:gd name="T51" fmla="*/ 2147483646 h 4865"/>
              <a:gd name="T52" fmla="*/ 2147483646 w 2409"/>
              <a:gd name="T53" fmla="*/ 2147483646 h 4865"/>
              <a:gd name="T54" fmla="*/ 2147483646 w 2409"/>
              <a:gd name="T55" fmla="*/ 2147483646 h 4865"/>
              <a:gd name="T56" fmla="*/ 2147483646 w 2409"/>
              <a:gd name="T57" fmla="*/ 2147483646 h 4865"/>
              <a:gd name="T58" fmla="*/ 2147483646 w 2409"/>
              <a:gd name="T59" fmla="*/ 2147483646 h 4865"/>
              <a:gd name="T60" fmla="*/ 2147483646 w 2409"/>
              <a:gd name="T61" fmla="*/ 2147483646 h 4865"/>
              <a:gd name="T62" fmla="*/ 2147483646 w 2409"/>
              <a:gd name="T63" fmla="*/ 2147483646 h 4865"/>
              <a:gd name="T64" fmla="*/ 2147483646 w 2409"/>
              <a:gd name="T65" fmla="*/ 2147483646 h 4865"/>
              <a:gd name="T66" fmla="*/ 2147483646 w 2409"/>
              <a:gd name="T67" fmla="*/ 2147483646 h 4865"/>
              <a:gd name="T68" fmla="*/ 2147483646 w 2409"/>
              <a:gd name="T69" fmla="*/ 2147483646 h 4865"/>
              <a:gd name="T70" fmla="*/ 2147483646 w 2409"/>
              <a:gd name="T71" fmla="*/ 2147483646 h 4865"/>
              <a:gd name="T72" fmla="*/ 2147483646 w 2409"/>
              <a:gd name="T73" fmla="*/ 2147483646 h 4865"/>
              <a:gd name="T74" fmla="*/ 2147483646 w 2409"/>
              <a:gd name="T75" fmla="*/ 2147483646 h 4865"/>
              <a:gd name="T76" fmla="*/ 2147483646 w 2409"/>
              <a:gd name="T77" fmla="*/ 2147483646 h 4865"/>
              <a:gd name="T78" fmla="*/ 2147483646 w 2409"/>
              <a:gd name="T79" fmla="*/ 2147483646 h 4865"/>
              <a:gd name="T80" fmla="*/ 2147483646 w 2409"/>
              <a:gd name="T81" fmla="*/ 2147483646 h 4865"/>
              <a:gd name="T82" fmla="*/ 2147483646 w 2409"/>
              <a:gd name="T83" fmla="*/ 2147483646 h 4865"/>
              <a:gd name="T84" fmla="*/ 2147483646 w 2409"/>
              <a:gd name="T85" fmla="*/ 2147483646 h 4865"/>
              <a:gd name="T86" fmla="*/ 2147483646 w 2409"/>
              <a:gd name="T87" fmla="*/ 2147483646 h 4865"/>
              <a:gd name="T88" fmla="*/ 2147483646 w 2409"/>
              <a:gd name="T89" fmla="*/ 2147483646 h 4865"/>
              <a:gd name="T90" fmla="*/ 2147483646 w 2409"/>
              <a:gd name="T91" fmla="*/ 2147483646 h 4865"/>
              <a:gd name="T92" fmla="*/ 2147483646 w 2409"/>
              <a:gd name="T93" fmla="*/ 2147483646 h 4865"/>
              <a:gd name="T94" fmla="*/ 2147483646 w 2409"/>
              <a:gd name="T95" fmla="*/ 2147483646 h 4865"/>
              <a:gd name="T96" fmla="*/ 2147483646 w 2409"/>
              <a:gd name="T97" fmla="*/ 2147483646 h 4865"/>
              <a:gd name="T98" fmla="*/ 2147483646 w 2409"/>
              <a:gd name="T99" fmla="*/ 2147483646 h 4865"/>
              <a:gd name="T100" fmla="*/ 2147483646 w 2409"/>
              <a:gd name="T101" fmla="*/ 2147483646 h 4865"/>
              <a:gd name="T102" fmla="*/ 2147483646 w 2409"/>
              <a:gd name="T103" fmla="*/ 2147483646 h 4865"/>
              <a:gd name="T104" fmla="*/ 2147483646 w 2409"/>
              <a:gd name="T105" fmla="*/ 2147483646 h 4865"/>
              <a:gd name="T106" fmla="*/ 2147483646 w 2409"/>
              <a:gd name="T107" fmla="*/ 2147483646 h 4865"/>
              <a:gd name="T108" fmla="*/ 2147483646 w 2409"/>
              <a:gd name="T109" fmla="*/ 2147483646 h 4865"/>
              <a:gd name="T110" fmla="*/ 2147483646 w 2409"/>
              <a:gd name="T111" fmla="*/ 2147483646 h 4865"/>
              <a:gd name="T112" fmla="*/ 2147483646 w 2409"/>
              <a:gd name="T113" fmla="*/ 2147483646 h 4865"/>
              <a:gd name="T114" fmla="*/ 2147483646 w 2409"/>
              <a:gd name="T115" fmla="*/ 2147483646 h 4865"/>
              <a:gd name="T116" fmla="*/ 2147483646 w 2409"/>
              <a:gd name="T117" fmla="*/ 2147483646 h 4865"/>
              <a:gd name="T118" fmla="*/ 2147483646 w 2409"/>
              <a:gd name="T119" fmla="*/ 2147483646 h 4865"/>
              <a:gd name="T120" fmla="*/ 2147483646 w 2409"/>
              <a:gd name="T121" fmla="*/ 2147483646 h 48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28845F2-EC04-4005-B2D0-03CD606B12B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0073C94-AF6D-40B6-AE09-36294F86CA1A}" type="datetimeFigureOut">
              <a:rPr lang="en-US"/>
              <a:pPr>
                <a:defRPr/>
              </a:pPr>
              <a:t>6/27/2022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59E1DF2-16F7-4CE8-AF6B-BCB4595884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B82258C-0CF8-4195-8711-D2062781BC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0F3E31B-17BD-407F-8215-606674ACEBBA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010029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361DC8A9-8EA8-4B7D-90DB-FA773919131F}"/>
              </a:ext>
            </a:extLst>
          </p:cNvPr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4C59D314-5640-48BC-849A-1A24991C64D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4925" y="136525"/>
            <a:ext cx="3325813" cy="6721475"/>
          </a:xfrm>
          <a:custGeom>
            <a:avLst/>
            <a:gdLst>
              <a:gd name="T0" fmla="*/ 2147483646 w 2409"/>
              <a:gd name="T1" fmla="*/ 2147483646 h 4865"/>
              <a:gd name="T2" fmla="*/ 2147483646 w 2409"/>
              <a:gd name="T3" fmla="*/ 2147483646 h 4865"/>
              <a:gd name="T4" fmla="*/ 2147483646 w 2409"/>
              <a:gd name="T5" fmla="*/ 2147483646 h 4865"/>
              <a:gd name="T6" fmla="*/ 2147483646 w 2409"/>
              <a:gd name="T7" fmla="*/ 2147483646 h 4865"/>
              <a:gd name="T8" fmla="*/ 2147483646 w 2409"/>
              <a:gd name="T9" fmla="*/ 2147483646 h 4865"/>
              <a:gd name="T10" fmla="*/ 2147483646 w 2409"/>
              <a:gd name="T11" fmla="*/ 2147483646 h 4865"/>
              <a:gd name="T12" fmla="*/ 2147483646 w 2409"/>
              <a:gd name="T13" fmla="*/ 2147483646 h 4865"/>
              <a:gd name="T14" fmla="*/ 2147483646 w 2409"/>
              <a:gd name="T15" fmla="*/ 2147483646 h 4865"/>
              <a:gd name="T16" fmla="*/ 2147483646 w 2409"/>
              <a:gd name="T17" fmla="*/ 2147483646 h 4865"/>
              <a:gd name="T18" fmla="*/ 2147483646 w 2409"/>
              <a:gd name="T19" fmla="*/ 2147483646 h 4865"/>
              <a:gd name="T20" fmla="*/ 2147483646 w 2409"/>
              <a:gd name="T21" fmla="*/ 2147483646 h 4865"/>
              <a:gd name="T22" fmla="*/ 2147483646 w 2409"/>
              <a:gd name="T23" fmla="*/ 2147483646 h 4865"/>
              <a:gd name="T24" fmla="*/ 2147483646 w 2409"/>
              <a:gd name="T25" fmla="*/ 2147483646 h 4865"/>
              <a:gd name="T26" fmla="*/ 2147483646 w 2409"/>
              <a:gd name="T27" fmla="*/ 2147483646 h 4865"/>
              <a:gd name="T28" fmla="*/ 2147483646 w 2409"/>
              <a:gd name="T29" fmla="*/ 2147483646 h 4865"/>
              <a:gd name="T30" fmla="*/ 2147483646 w 2409"/>
              <a:gd name="T31" fmla="*/ 2147483646 h 4865"/>
              <a:gd name="T32" fmla="*/ 2147483646 w 2409"/>
              <a:gd name="T33" fmla="*/ 2147483646 h 4865"/>
              <a:gd name="T34" fmla="*/ 2147483646 w 2409"/>
              <a:gd name="T35" fmla="*/ 2147483646 h 4865"/>
              <a:gd name="T36" fmla="*/ 2147483646 w 2409"/>
              <a:gd name="T37" fmla="*/ 2147483646 h 4865"/>
              <a:gd name="T38" fmla="*/ 2147483646 w 2409"/>
              <a:gd name="T39" fmla="*/ 2147483646 h 4865"/>
              <a:gd name="T40" fmla="*/ 2147483646 w 2409"/>
              <a:gd name="T41" fmla="*/ 2147483646 h 4865"/>
              <a:gd name="T42" fmla="*/ 2147483646 w 2409"/>
              <a:gd name="T43" fmla="*/ 2147483646 h 4865"/>
              <a:gd name="T44" fmla="*/ 2147483646 w 2409"/>
              <a:gd name="T45" fmla="*/ 2147483646 h 4865"/>
              <a:gd name="T46" fmla="*/ 2147483646 w 2409"/>
              <a:gd name="T47" fmla="*/ 2147483646 h 4865"/>
              <a:gd name="T48" fmla="*/ 2147483646 w 2409"/>
              <a:gd name="T49" fmla="*/ 2147483646 h 4865"/>
              <a:gd name="T50" fmla="*/ 2147483646 w 2409"/>
              <a:gd name="T51" fmla="*/ 2147483646 h 4865"/>
              <a:gd name="T52" fmla="*/ 2147483646 w 2409"/>
              <a:gd name="T53" fmla="*/ 2147483646 h 4865"/>
              <a:gd name="T54" fmla="*/ 2147483646 w 2409"/>
              <a:gd name="T55" fmla="*/ 2147483646 h 4865"/>
              <a:gd name="T56" fmla="*/ 2147483646 w 2409"/>
              <a:gd name="T57" fmla="*/ 2147483646 h 4865"/>
              <a:gd name="T58" fmla="*/ 2147483646 w 2409"/>
              <a:gd name="T59" fmla="*/ 2147483646 h 4865"/>
              <a:gd name="T60" fmla="*/ 2147483646 w 2409"/>
              <a:gd name="T61" fmla="*/ 2147483646 h 4865"/>
              <a:gd name="T62" fmla="*/ 2147483646 w 2409"/>
              <a:gd name="T63" fmla="*/ 2147483646 h 4865"/>
              <a:gd name="T64" fmla="*/ 2147483646 w 2409"/>
              <a:gd name="T65" fmla="*/ 2147483646 h 4865"/>
              <a:gd name="T66" fmla="*/ 2147483646 w 2409"/>
              <a:gd name="T67" fmla="*/ 2147483646 h 4865"/>
              <a:gd name="T68" fmla="*/ 2147483646 w 2409"/>
              <a:gd name="T69" fmla="*/ 2147483646 h 4865"/>
              <a:gd name="T70" fmla="*/ 2147483646 w 2409"/>
              <a:gd name="T71" fmla="*/ 2147483646 h 4865"/>
              <a:gd name="T72" fmla="*/ 2147483646 w 2409"/>
              <a:gd name="T73" fmla="*/ 2147483646 h 4865"/>
              <a:gd name="T74" fmla="*/ 2147483646 w 2409"/>
              <a:gd name="T75" fmla="*/ 2147483646 h 4865"/>
              <a:gd name="T76" fmla="*/ 2147483646 w 2409"/>
              <a:gd name="T77" fmla="*/ 2147483646 h 4865"/>
              <a:gd name="T78" fmla="*/ 2147483646 w 2409"/>
              <a:gd name="T79" fmla="*/ 2147483646 h 4865"/>
              <a:gd name="T80" fmla="*/ 2147483646 w 2409"/>
              <a:gd name="T81" fmla="*/ 2147483646 h 4865"/>
              <a:gd name="T82" fmla="*/ 2147483646 w 2409"/>
              <a:gd name="T83" fmla="*/ 2147483646 h 4865"/>
              <a:gd name="T84" fmla="*/ 2147483646 w 2409"/>
              <a:gd name="T85" fmla="*/ 2147483646 h 4865"/>
              <a:gd name="T86" fmla="*/ 2147483646 w 2409"/>
              <a:gd name="T87" fmla="*/ 2147483646 h 4865"/>
              <a:gd name="T88" fmla="*/ 2147483646 w 2409"/>
              <a:gd name="T89" fmla="*/ 2147483646 h 4865"/>
              <a:gd name="T90" fmla="*/ 2147483646 w 2409"/>
              <a:gd name="T91" fmla="*/ 2147483646 h 4865"/>
              <a:gd name="T92" fmla="*/ 2147483646 w 2409"/>
              <a:gd name="T93" fmla="*/ 2147483646 h 4865"/>
              <a:gd name="T94" fmla="*/ 2147483646 w 2409"/>
              <a:gd name="T95" fmla="*/ 2147483646 h 4865"/>
              <a:gd name="T96" fmla="*/ 2147483646 w 2409"/>
              <a:gd name="T97" fmla="*/ 2147483646 h 4865"/>
              <a:gd name="T98" fmla="*/ 2147483646 w 2409"/>
              <a:gd name="T99" fmla="*/ 2147483646 h 4865"/>
              <a:gd name="T100" fmla="*/ 2147483646 w 2409"/>
              <a:gd name="T101" fmla="*/ 2147483646 h 4865"/>
              <a:gd name="T102" fmla="*/ 2147483646 w 2409"/>
              <a:gd name="T103" fmla="*/ 2147483646 h 4865"/>
              <a:gd name="T104" fmla="*/ 2147483646 w 2409"/>
              <a:gd name="T105" fmla="*/ 2147483646 h 4865"/>
              <a:gd name="T106" fmla="*/ 2147483646 w 2409"/>
              <a:gd name="T107" fmla="*/ 2147483646 h 4865"/>
              <a:gd name="T108" fmla="*/ 2147483646 w 2409"/>
              <a:gd name="T109" fmla="*/ 2147483646 h 4865"/>
              <a:gd name="T110" fmla="*/ 2147483646 w 2409"/>
              <a:gd name="T111" fmla="*/ 2147483646 h 4865"/>
              <a:gd name="T112" fmla="*/ 2147483646 w 2409"/>
              <a:gd name="T113" fmla="*/ 2147483646 h 4865"/>
              <a:gd name="T114" fmla="*/ 2147483646 w 2409"/>
              <a:gd name="T115" fmla="*/ 2147483646 h 4865"/>
              <a:gd name="T116" fmla="*/ 2147483646 w 2409"/>
              <a:gd name="T117" fmla="*/ 2147483646 h 4865"/>
              <a:gd name="T118" fmla="*/ 2147483646 w 2409"/>
              <a:gd name="T119" fmla="*/ 2147483646 h 4865"/>
              <a:gd name="T120" fmla="*/ 2147483646 w 2409"/>
              <a:gd name="T121" fmla="*/ 2147483646 h 48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/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F77FEC7-CF6F-4B4D-A2A4-2CAAE8146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688EE28-ED85-4E25-AE5C-2EEF8DA712E3}" type="datetimeFigureOut">
              <a:rPr lang="en-US"/>
              <a:pPr>
                <a:defRPr/>
              </a:pPr>
              <a:t>6/27/2022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2B55C0A-982D-4163-886B-6BAB456AF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A5B218-73E6-4910-8059-E9603906D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F416E6-C3A4-46A4-B62F-2BB85CB1BF58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536006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8E3AF5F-EA9C-494B-9FFB-CCF320C4559C}"/>
              </a:ext>
            </a:extLst>
          </p:cNvPr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/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ABAFEFE-19D8-4028-917F-186110B7217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5FCD636-A6C4-496E-BBCF-7D4A330ECE78}" type="datetimeFigureOut">
              <a:rPr lang="en-US"/>
              <a:pPr>
                <a:defRPr/>
              </a:pPr>
              <a:t>6/27/2022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445C93A-4923-4F0A-81A5-3689AA2042C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42A4CD4-E96C-4E75-8668-E4950F7640B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62E501-A69D-4DBF-84D6-A044CDA3A3D4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424915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>
            <a:extLst>
              <a:ext uri="{FF2B5EF4-FFF2-40B4-BE49-F238E27FC236}">
                <a16:creationId xmlns:a16="http://schemas.microsoft.com/office/drawing/2014/main" id="{D6F3FD8C-5028-4907-A6AB-D1DBFE6E5CD6}"/>
              </a:ext>
            </a:extLst>
          </p:cNvPr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E192186-60E9-417A-8051-9BC4E639213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9C58400-3297-4C25-82A6-75D2B295ED0E}" type="datetimeFigureOut">
              <a:rPr lang="en-US"/>
              <a:pPr>
                <a:defRPr/>
              </a:pPr>
              <a:t>6/27/2022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69409A7-82DE-48C5-B32D-85EF6D3778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609AA44-10A3-44CF-89DC-C276977CB2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2C3D1C-1490-468B-A134-07B2D3642FF5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94121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59F7-37EF-4568-81F0-42AB3D8B03BD}" type="datetimeFigureOut">
              <a:rPr lang="nl-NL" smtClean="0"/>
              <a:t>27-6-2022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C377-9853-4B33-A9B7-BCCB2D338F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6517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59F7-37EF-4568-81F0-42AB3D8B03BD}" type="datetimeFigureOut">
              <a:rPr lang="nl-NL" smtClean="0"/>
              <a:t>27-6-2022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C377-9853-4B33-A9B7-BCCB2D338F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3943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59F7-37EF-4568-81F0-42AB3D8B03BD}" type="datetimeFigureOut">
              <a:rPr lang="nl-NL" smtClean="0"/>
              <a:t>27-6-2022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C377-9853-4B33-A9B7-BCCB2D338F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7177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59F7-37EF-4568-81F0-42AB3D8B03BD}" type="datetimeFigureOut">
              <a:rPr lang="nl-NL" smtClean="0"/>
              <a:t>27-6-2022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C377-9853-4B33-A9B7-BCCB2D338F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4329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59F7-37EF-4568-81F0-42AB3D8B03BD}" type="datetimeFigureOut">
              <a:rPr lang="nl-NL" smtClean="0"/>
              <a:t>27-6-2022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C377-9853-4B33-A9B7-BCCB2D338F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9832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59F7-37EF-4568-81F0-42AB3D8B03BD}" type="datetimeFigureOut">
              <a:rPr lang="nl-NL" smtClean="0"/>
              <a:t>27-6-2022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C377-9853-4B33-A9B7-BCCB2D338F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0414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59F7-37EF-4568-81F0-42AB3D8B03BD}" type="datetimeFigureOut">
              <a:rPr lang="nl-NL" smtClean="0"/>
              <a:t>27-6-2022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C377-9853-4B33-A9B7-BCCB2D338F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3611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259F7-37EF-4568-81F0-42AB3D8B03BD}" type="datetimeFigureOut">
              <a:rPr lang="nl-NL" smtClean="0"/>
              <a:t>27-6-2022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C377-9853-4B33-A9B7-BCCB2D338F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5364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259F7-37EF-4568-81F0-42AB3D8B03BD}" type="datetimeFigureOut">
              <a:rPr lang="nl-NL" smtClean="0"/>
              <a:t>27-6-2022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6C377-9853-4B33-A9B7-BCCB2D338F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760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278A2D3-BEDA-4B5E-83D5-8FC71BA8A8C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76225" y="228600"/>
            <a:ext cx="8591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D3B3A-3768-49AE-9D95-F0AD66538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F37CFA7-DC73-464F-8731-01FA2F234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50" b="1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7C579B-3E29-429E-8299-998A7E233E54}" type="datetimeFigureOut">
              <a:rPr lang="en-US"/>
              <a:pPr>
                <a:defRPr/>
              </a:pPr>
              <a:t>6/27/2022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68F32C94-8B83-4747-865A-3324D3D18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43325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50" b="1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53DBA753-B344-45B9-AF70-EF79F2A16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 eaLnBrk="1" hangingPunct="1">
              <a:defRPr sz="1600" b="1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994374A-1999-4976-AD36-B09617E25610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26974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3600" kern="1200">
          <a:solidFill>
            <a:schemeClr val="tx2"/>
          </a:solidFill>
          <a:latin typeface="Arial" charset="0"/>
          <a:ea typeface="Tunga" pitchFamily="34" charset="0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Tunga" pitchFamily="34" charset="0"/>
          <a:cs typeface="Tunga" pitchFamily="2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Tunga" pitchFamily="34" charset="0"/>
          <a:cs typeface="Tunga" pitchFamily="2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Tunga" pitchFamily="34" charset="0"/>
          <a:cs typeface="Tunga" pitchFamily="2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Tunga" pitchFamily="34" charset="0"/>
          <a:cs typeface="Tunga" pitchFamily="2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2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2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2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2" charset="0"/>
        </a:defRPr>
      </a:lvl9pPr>
    </p:titleStyle>
    <p:bodyStyle>
      <a:lvl1pPr marL="171450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200" kern="1200" spc="30">
          <a:solidFill>
            <a:schemeClr val="tx2"/>
          </a:solidFill>
          <a:latin typeface="Arial" charset="0"/>
          <a:ea typeface="+mn-ea"/>
          <a:cs typeface="+mn-cs"/>
        </a:defRPr>
      </a:lvl1pPr>
      <a:lvl2pPr marL="344488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 charset="0"/>
          <a:ea typeface="+mn-ea"/>
          <a:cs typeface="+mn-cs"/>
        </a:defRPr>
      </a:lvl2pPr>
      <a:lvl3pPr marL="515938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2"/>
          </a:solidFill>
          <a:latin typeface="Arial" charset="0"/>
          <a:ea typeface="+mn-ea"/>
          <a:cs typeface="+mn-cs"/>
        </a:defRPr>
      </a:lvl3pPr>
      <a:lvl4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charset="0"/>
          <a:ea typeface="+mn-ea"/>
          <a:cs typeface="+mn-cs"/>
        </a:defRPr>
      </a:lvl4pPr>
      <a:lvl5pPr marL="86042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charset="0"/>
          <a:ea typeface="+mn-ea"/>
          <a:cs typeface="+mn-cs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7.pn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g"/><Relationship Id="rId5" Type="http://schemas.openxmlformats.org/officeDocument/2006/relationships/image" Target="../media/image82.JPEG"/><Relationship Id="rId4" Type="http://schemas.openxmlformats.org/officeDocument/2006/relationships/image" Target="../media/image8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g"/><Relationship Id="rId5" Type="http://schemas.openxmlformats.org/officeDocument/2006/relationships/image" Target="../media/image91.jpeg"/><Relationship Id="rId4" Type="http://schemas.openxmlformats.org/officeDocument/2006/relationships/image" Target="../media/image90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1.png"/><Relationship Id="rId7" Type="http://schemas.openxmlformats.org/officeDocument/2006/relationships/image" Target="../media/image9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95.jpeg"/><Relationship Id="rId4" Type="http://schemas.openxmlformats.org/officeDocument/2006/relationships/image" Target="../media/image94.jpg"/><Relationship Id="rId9" Type="http://schemas.openxmlformats.org/officeDocument/2006/relationships/image" Target="../media/image98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buiting.nl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49" y="4846461"/>
            <a:ext cx="8192729" cy="1317643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b="1" dirty="0" err="1"/>
              <a:t>Duurzaam</a:t>
            </a:r>
            <a:r>
              <a:rPr lang="en-US" sz="4400" b="1" dirty="0"/>
              <a:t> </a:t>
            </a:r>
            <a:r>
              <a:rPr lang="en-US" sz="4400" b="1" dirty="0" err="1"/>
              <a:t>Ondernemen</a:t>
            </a:r>
            <a:r>
              <a:rPr lang="en-US" sz="4400" b="1" dirty="0"/>
              <a:t> met </a:t>
            </a:r>
            <a:r>
              <a:rPr lang="en-US" sz="4400" b="1" dirty="0" err="1"/>
              <a:t>natuur</a:t>
            </a:r>
            <a:r>
              <a:rPr lang="en-US" sz="4400" b="1" dirty="0"/>
              <a:t> in Zeeland</a:t>
            </a:r>
            <a:br>
              <a:rPr lang="en-US" sz="4400" b="1" dirty="0"/>
            </a:br>
            <a:r>
              <a:rPr lang="en-US" sz="2200" b="1" dirty="0" err="1"/>
              <a:t>Toeristische</a:t>
            </a:r>
            <a:r>
              <a:rPr lang="en-US" sz="2200" b="1" dirty="0"/>
              <a:t> </a:t>
            </a:r>
            <a:r>
              <a:rPr lang="en-US" sz="2200" b="1" dirty="0" err="1"/>
              <a:t>Ontmoetingsdag</a:t>
            </a:r>
            <a:r>
              <a:rPr lang="en-US" sz="2200" b="1" dirty="0"/>
              <a:t> 2022</a:t>
            </a:r>
            <a:endParaRPr lang="nl-NL" sz="2200" b="1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8F0FE0F-F3A7-4348-AB9D-01B15B64D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5" r="19468" b="-4"/>
          <a:stretch/>
        </p:blipFill>
        <p:spPr>
          <a:xfrm>
            <a:off x="20" y="10"/>
            <a:ext cx="2256380" cy="4257356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6196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7094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5298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hoek 15">
            <a:extLst>
              <a:ext uri="{FF2B5EF4-FFF2-40B4-BE49-F238E27FC236}">
                <a16:creationId xmlns:a16="http://schemas.microsoft.com/office/drawing/2014/main" id="{DB2341EC-4298-4BCE-BE26-165727AA118D}"/>
              </a:ext>
            </a:extLst>
          </p:cNvPr>
          <p:cNvSpPr/>
          <p:nvPr/>
        </p:nvSpPr>
        <p:spPr>
          <a:xfrm>
            <a:off x="-21" y="-20582"/>
            <a:ext cx="9144001" cy="432121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Picture 2" descr="Afbeelding met gras, buiten, park, gebouw&#10;&#10;Automatisch gegenereerde beschrijving">
            <a:extLst>
              <a:ext uri="{FF2B5EF4-FFF2-40B4-BE49-F238E27FC236}">
                <a16:creationId xmlns:a16="http://schemas.microsoft.com/office/drawing/2014/main" id="{FE605760-3E16-4088-BAB1-29BBCB8793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203"/>
          <a:stretch/>
        </p:blipFill>
        <p:spPr bwMode="auto">
          <a:xfrm>
            <a:off x="-283074" y="1170492"/>
            <a:ext cx="3234113" cy="222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Afbeelding met vogel, buiten, klein, filiaal&#10;&#10;Automatisch gegenereerde beschrijving">
            <a:extLst>
              <a:ext uri="{FF2B5EF4-FFF2-40B4-BE49-F238E27FC236}">
                <a16:creationId xmlns:a16="http://schemas.microsoft.com/office/drawing/2014/main" id="{1177FA9A-FAEC-4B02-B694-DE73C9704D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b="-1"/>
          <a:stretch/>
        </p:blipFill>
        <p:spPr bwMode="auto">
          <a:xfrm>
            <a:off x="2890894" y="1170996"/>
            <a:ext cx="3223838" cy="222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Afbeelding met gras, buiten, water, rivier&#10;&#10;Automatisch gegenereerde beschrijving">
            <a:extLst>
              <a:ext uri="{FF2B5EF4-FFF2-40B4-BE49-F238E27FC236}">
                <a16:creationId xmlns:a16="http://schemas.microsoft.com/office/drawing/2014/main" id="{3615790D-E1F5-4527-BA9C-0AB93DE58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r="35779" b="-3"/>
          <a:stretch/>
        </p:blipFill>
        <p:spPr bwMode="auto">
          <a:xfrm>
            <a:off x="6114977" y="1170492"/>
            <a:ext cx="3221351" cy="222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C1B7A1A-7901-4E4F-B66C-32E69EFDA0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792" y="157135"/>
            <a:ext cx="849575" cy="80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07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7D5BDBE-0E80-44C5-B163-97A8680267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4"/>
          <a:stretch/>
        </p:blipFill>
        <p:spPr>
          <a:xfrm>
            <a:off x="196649" y="471743"/>
            <a:ext cx="5496277" cy="5345627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w</a:t>
            </a:r>
            <a:r>
              <a:rPr lang="nl-NL" sz="3200" b="1" dirty="0">
                <a:solidFill>
                  <a:srgbClr val="FFFFFF"/>
                </a:solidFill>
              </a:rPr>
              <a:t>aterdiepte bij hevige neerslag</a:t>
            </a:r>
            <a:br>
              <a:rPr lang="nl-NL" sz="3200" b="1" dirty="0">
                <a:solidFill>
                  <a:srgbClr val="FFFFFF"/>
                </a:solidFill>
              </a:rPr>
            </a:br>
            <a:r>
              <a:rPr lang="nl-NL" sz="3200" b="1" dirty="0">
                <a:solidFill>
                  <a:srgbClr val="FFFFFF"/>
                </a:solidFill>
              </a:rPr>
              <a:t>De </a:t>
            </a:r>
            <a:r>
              <a:rPr lang="nl-NL" sz="3200" b="1" dirty="0" err="1">
                <a:solidFill>
                  <a:srgbClr val="FFFFFF"/>
                </a:solidFill>
              </a:rPr>
              <a:t>Baeckermat</a:t>
            </a:r>
            <a:endParaRPr lang="nl-NL" sz="32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6D1BFEE-B905-4DEF-945A-A166079FF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61B2CB23-0686-4B53-ADD8-DEA390ADF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7588" y="4677277"/>
            <a:ext cx="1845338" cy="113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06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735B6F9-2C06-4C5B-AB28-FEBD9B665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65"/>
          <a:stretch/>
        </p:blipFill>
        <p:spPr>
          <a:xfrm>
            <a:off x="201680" y="471744"/>
            <a:ext cx="5496277" cy="5346797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 err="1">
                <a:solidFill>
                  <a:srgbClr val="FFFFFF"/>
                </a:solidFill>
              </a:rPr>
              <a:t>temperatuur</a:t>
            </a:r>
            <a:r>
              <a:rPr lang="en-US" sz="3200" b="1" dirty="0">
                <a:solidFill>
                  <a:srgbClr val="FFFFFF"/>
                </a:solidFill>
              </a:rPr>
              <a:t> 2020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Vlissingen</a:t>
            </a:r>
            <a:endParaRPr lang="nl-NL" sz="32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6D1BFEE-B905-4DEF-945A-A166079FF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BFD30FF-DF95-42A1-9336-6E246C6C6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496" y="2993568"/>
            <a:ext cx="1325461" cy="282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2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F450BF1-E01E-4AE6-9880-B589CFFEB0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55"/>
          <a:stretch/>
        </p:blipFill>
        <p:spPr>
          <a:xfrm>
            <a:off x="201679" y="471744"/>
            <a:ext cx="5496277" cy="5350926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 err="1">
                <a:solidFill>
                  <a:srgbClr val="FFFFFF"/>
                </a:solidFill>
              </a:rPr>
              <a:t>temperatuur</a:t>
            </a:r>
            <a:r>
              <a:rPr lang="en-US" sz="3200" b="1" dirty="0">
                <a:solidFill>
                  <a:srgbClr val="FFFFFF"/>
                </a:solidFill>
              </a:rPr>
              <a:t> 2050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Vlissingen</a:t>
            </a:r>
            <a:endParaRPr lang="nl-NL" sz="32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6D1BFEE-B905-4DEF-945A-A166079FF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BFD30FF-DF95-42A1-9336-6E246C6C6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496" y="2993568"/>
            <a:ext cx="1325461" cy="282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34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87B73AA-D619-44E1-90FF-EE09B8D13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41"/>
          <a:stretch/>
        </p:blipFill>
        <p:spPr>
          <a:xfrm>
            <a:off x="201678" y="471744"/>
            <a:ext cx="5496278" cy="5341501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 err="1">
                <a:solidFill>
                  <a:srgbClr val="FFFFFF"/>
                </a:solidFill>
              </a:rPr>
              <a:t>temperatuur</a:t>
            </a:r>
            <a:r>
              <a:rPr lang="en-US" sz="3200" b="1" dirty="0">
                <a:solidFill>
                  <a:srgbClr val="FFFFFF"/>
                </a:solidFill>
              </a:rPr>
              <a:t> 2050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Vlissingen-centrum</a:t>
            </a:r>
            <a:endParaRPr lang="nl-NL" sz="32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6D1BFEE-B905-4DEF-945A-A166079FF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BFD30FF-DF95-42A1-9336-6E246C6C6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496" y="2993568"/>
            <a:ext cx="1325461" cy="282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24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BE25891-A5EC-4D05-AD73-4D07DDBB8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05" y="471744"/>
            <a:ext cx="5480921" cy="5326287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 err="1">
                <a:solidFill>
                  <a:srgbClr val="FFFFFF"/>
                </a:solidFill>
              </a:rPr>
              <a:t>groenkaart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Vlissingen</a:t>
            </a:r>
            <a:endParaRPr lang="nl-NL" sz="32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6D1BFEE-B905-4DEF-945A-A166079FF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13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97D782F-ABA7-40C5-81BF-021F089827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76"/>
          <a:stretch/>
        </p:blipFill>
        <p:spPr>
          <a:xfrm>
            <a:off x="201679" y="471744"/>
            <a:ext cx="5496278" cy="5346796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 err="1">
                <a:solidFill>
                  <a:srgbClr val="FFFFFF"/>
                </a:solidFill>
              </a:rPr>
              <a:t>temperatuur</a:t>
            </a:r>
            <a:r>
              <a:rPr lang="en-US" sz="3200" b="1" dirty="0">
                <a:solidFill>
                  <a:srgbClr val="FFFFFF"/>
                </a:solidFill>
              </a:rPr>
              <a:t> 2020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 err="1">
                <a:solidFill>
                  <a:srgbClr val="FFFFFF"/>
                </a:solidFill>
              </a:rPr>
              <a:t>Landal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Port </a:t>
            </a:r>
            <a:r>
              <a:rPr lang="en-US" sz="3200" b="1" dirty="0" err="1">
                <a:solidFill>
                  <a:srgbClr val="FFFFFF"/>
                </a:solidFill>
              </a:rPr>
              <a:t>Greve</a:t>
            </a:r>
            <a:br>
              <a:rPr lang="en-US" sz="3200" b="1" dirty="0">
                <a:solidFill>
                  <a:srgbClr val="FFFFFF"/>
                </a:solidFill>
              </a:rPr>
            </a:br>
            <a:endParaRPr lang="nl-NL" sz="32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6D1BFEE-B905-4DEF-945A-A166079FF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BFD30FF-DF95-42A1-9336-6E246C6C6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496" y="2993568"/>
            <a:ext cx="1325461" cy="282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11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7F917BF-A8F4-49D4-89E1-75B749B21A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33"/>
          <a:stretch/>
        </p:blipFill>
        <p:spPr>
          <a:xfrm>
            <a:off x="201679" y="471744"/>
            <a:ext cx="5496277" cy="5346797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 err="1">
                <a:solidFill>
                  <a:srgbClr val="FFFFFF"/>
                </a:solidFill>
              </a:rPr>
              <a:t>temperatuur</a:t>
            </a:r>
            <a:r>
              <a:rPr lang="en-US" sz="3200" b="1" dirty="0">
                <a:solidFill>
                  <a:srgbClr val="FFFFFF"/>
                </a:solidFill>
              </a:rPr>
              <a:t> 2050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Port </a:t>
            </a:r>
            <a:r>
              <a:rPr lang="en-US" sz="3200" b="1" dirty="0" err="1">
                <a:solidFill>
                  <a:srgbClr val="FFFFFF"/>
                </a:solidFill>
              </a:rPr>
              <a:t>Greve</a:t>
            </a:r>
            <a:br>
              <a:rPr lang="en-US" sz="3200" b="1" dirty="0">
                <a:solidFill>
                  <a:srgbClr val="FFFFFF"/>
                </a:solidFill>
              </a:rPr>
            </a:br>
            <a:endParaRPr lang="nl-NL" sz="32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6D1BFEE-B905-4DEF-945A-A166079FF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BFD30FF-DF95-42A1-9336-6E246C6C6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496" y="2993568"/>
            <a:ext cx="1325461" cy="282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97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BE25891-A5EC-4D05-AD73-4D07DDBB8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05" y="471744"/>
            <a:ext cx="5480921" cy="5326287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 err="1">
                <a:solidFill>
                  <a:srgbClr val="FFFFFF"/>
                </a:solidFill>
              </a:rPr>
              <a:t>groenkaart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Port </a:t>
            </a:r>
            <a:r>
              <a:rPr lang="en-US" sz="3200" b="1" dirty="0" err="1">
                <a:solidFill>
                  <a:srgbClr val="FFFFFF"/>
                </a:solidFill>
              </a:rPr>
              <a:t>Greve</a:t>
            </a:r>
            <a:br>
              <a:rPr lang="en-US" sz="3200" b="1" dirty="0">
                <a:solidFill>
                  <a:srgbClr val="FFFFFF"/>
                </a:solidFill>
              </a:rPr>
            </a:br>
            <a:endParaRPr lang="nl-NL" sz="32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6D1BFEE-B905-4DEF-945A-A166079FF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246C2A9-BA74-4B1E-AA98-A6BA04CB1B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70"/>
          <a:stretch/>
        </p:blipFill>
        <p:spPr>
          <a:xfrm>
            <a:off x="212005" y="471744"/>
            <a:ext cx="5480921" cy="532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29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1E8F5AB-55B1-4B4C-886C-9354B7CF5B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11"/>
          <a:stretch/>
        </p:blipFill>
        <p:spPr>
          <a:xfrm>
            <a:off x="201680" y="471744"/>
            <a:ext cx="5496277" cy="5345912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 err="1">
                <a:solidFill>
                  <a:srgbClr val="FFFFFF"/>
                </a:solidFill>
              </a:rPr>
              <a:t>temperatuur</a:t>
            </a:r>
            <a:r>
              <a:rPr lang="en-US" sz="3200" b="1" dirty="0">
                <a:solidFill>
                  <a:srgbClr val="FFFFFF"/>
                </a:solidFill>
              </a:rPr>
              <a:t> 2020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De </a:t>
            </a:r>
            <a:r>
              <a:rPr lang="en-US" sz="3200" b="1" dirty="0" err="1">
                <a:solidFill>
                  <a:srgbClr val="FFFFFF"/>
                </a:solidFill>
              </a:rPr>
              <a:t>Baeckermat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 err="1">
                <a:solidFill>
                  <a:srgbClr val="FFFFFF"/>
                </a:solidFill>
              </a:rPr>
              <a:t>Westdorpe</a:t>
            </a:r>
            <a:endParaRPr lang="nl-NL" sz="32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6D1BFEE-B905-4DEF-945A-A166079FF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BFD30FF-DF95-42A1-9336-6E246C6C6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496" y="2993568"/>
            <a:ext cx="1325461" cy="282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32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A419FAF-10C0-4671-AFD7-8A41BF5562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68"/>
          <a:stretch/>
        </p:blipFill>
        <p:spPr>
          <a:xfrm>
            <a:off x="201680" y="467314"/>
            <a:ext cx="5506402" cy="5350485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 err="1">
                <a:solidFill>
                  <a:srgbClr val="FFFFFF"/>
                </a:solidFill>
              </a:rPr>
              <a:t>temperatuur</a:t>
            </a:r>
            <a:r>
              <a:rPr lang="en-US" sz="3200" b="1" dirty="0">
                <a:solidFill>
                  <a:srgbClr val="FFFFFF"/>
                </a:solidFill>
              </a:rPr>
              <a:t> 2050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De </a:t>
            </a:r>
            <a:r>
              <a:rPr lang="en-US" sz="3200" b="1" dirty="0" err="1">
                <a:solidFill>
                  <a:srgbClr val="FFFFFF"/>
                </a:solidFill>
              </a:rPr>
              <a:t>Baeckermat</a:t>
            </a:r>
            <a:br>
              <a:rPr lang="en-US" sz="3200" b="1" dirty="0">
                <a:solidFill>
                  <a:srgbClr val="FFFFFF"/>
                </a:solidFill>
              </a:rPr>
            </a:br>
            <a:endParaRPr lang="nl-NL" sz="32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6D1BFEE-B905-4DEF-945A-A166079FF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BFD30FF-DF95-42A1-9336-6E246C6C6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496" y="2993568"/>
            <a:ext cx="1325461" cy="282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16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145" y="446527"/>
            <a:ext cx="2926816" cy="3535535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Even </a:t>
            </a:r>
            <a:r>
              <a:rPr lang="en-US" sz="3600" b="1" dirty="0" err="1">
                <a:solidFill>
                  <a:srgbClr val="FFFFFF"/>
                </a:solidFill>
              </a:rPr>
              <a:t>voorstellen</a:t>
            </a:r>
            <a:endParaRPr lang="nl-NL" sz="36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8AABC66-0DD0-4E97-8E6F-7D8E2A409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CAF46E8F-42EF-43AF-B3CC-A1768DB75F0E}"/>
              </a:ext>
            </a:extLst>
          </p:cNvPr>
          <p:cNvSpPr/>
          <p:nvPr/>
        </p:nvSpPr>
        <p:spPr>
          <a:xfrm>
            <a:off x="5850145" y="4146427"/>
            <a:ext cx="1793558" cy="22613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2457D8-7FDC-4AA7-9881-F8A8835B07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4948" y="4379658"/>
            <a:ext cx="2125578" cy="1788787"/>
          </a:xfrm>
        </p:spPr>
        <p:txBody>
          <a:bodyPr anchor="ctr">
            <a:normAutofit/>
          </a:bodyPr>
          <a:lstStyle/>
          <a:p>
            <a:r>
              <a:rPr lang="nl-NL" sz="2600" dirty="0">
                <a:solidFill>
                  <a:srgbClr val="FFFFFF"/>
                </a:solidFill>
              </a:rPr>
              <a:t>Ronald Buiting</a:t>
            </a:r>
          </a:p>
          <a:p>
            <a:r>
              <a:rPr lang="nl-NL" sz="1600" dirty="0">
                <a:solidFill>
                  <a:srgbClr val="FFFFFF"/>
                </a:solidFill>
              </a:rPr>
              <a:t>(sinds 1962)</a:t>
            </a:r>
          </a:p>
        </p:txBody>
      </p:sp>
      <p:pic>
        <p:nvPicPr>
          <p:cNvPr id="5" name="Afbeelding 4" descr="Afbeelding met boom, buiten, persoon, person&#10;&#10;Automatisch gegenereerde beschrijving">
            <a:extLst>
              <a:ext uri="{FF2B5EF4-FFF2-40B4-BE49-F238E27FC236}">
                <a16:creationId xmlns:a16="http://schemas.microsoft.com/office/drawing/2014/main" id="{56FFC461-951A-39D6-4D4E-6792622D0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37" y="1085894"/>
            <a:ext cx="5321884" cy="532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57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5CE4F9C-DC50-4224-884B-23D6BA311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57" y="490956"/>
            <a:ext cx="5499069" cy="5352752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 err="1">
                <a:solidFill>
                  <a:srgbClr val="FFFFFF"/>
                </a:solidFill>
              </a:rPr>
              <a:t>groenkaart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De </a:t>
            </a:r>
            <a:r>
              <a:rPr lang="en-US" sz="3200" b="1" dirty="0" err="1">
                <a:solidFill>
                  <a:srgbClr val="FFFFFF"/>
                </a:solidFill>
              </a:rPr>
              <a:t>Baeckermat</a:t>
            </a:r>
            <a:br>
              <a:rPr lang="en-US" sz="3200" b="1" dirty="0">
                <a:solidFill>
                  <a:srgbClr val="FFFFFF"/>
                </a:solidFill>
              </a:rPr>
            </a:br>
            <a:endParaRPr lang="nl-NL" sz="32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6D1BFEE-B905-4DEF-945A-A166079FF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17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 err="1">
                <a:solidFill>
                  <a:srgbClr val="FFFFFF"/>
                </a:solidFill>
              </a:rPr>
              <a:t>oorzaak</a:t>
            </a:r>
            <a:r>
              <a:rPr lang="en-US" sz="3200" b="1" dirty="0">
                <a:solidFill>
                  <a:srgbClr val="FFFFFF"/>
                </a:solidFill>
              </a:rPr>
              <a:t> &amp; </a:t>
            </a:r>
            <a:r>
              <a:rPr lang="en-US" sz="3200" b="1" dirty="0" err="1">
                <a:solidFill>
                  <a:srgbClr val="FFFFFF"/>
                </a:solidFill>
              </a:rPr>
              <a:t>oplossing</a:t>
            </a:r>
            <a:endParaRPr lang="nl-NL" sz="32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6D1BFEE-B905-4DEF-945A-A166079FF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15" name="Tijdelijke aanduiding voor afbeelding 5">
            <a:extLst>
              <a:ext uri="{FF2B5EF4-FFF2-40B4-BE49-F238E27FC236}">
                <a16:creationId xmlns:a16="http://schemas.microsoft.com/office/drawing/2014/main" id="{93CB035A-5245-4E0C-BBCF-904499681E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51" t="6987" r="8298" b="6987"/>
          <a:stretch/>
        </p:blipFill>
        <p:spPr>
          <a:xfrm>
            <a:off x="256941" y="475388"/>
            <a:ext cx="5430794" cy="3506673"/>
          </a:xfrm>
          <a:prstGeom prst="rect">
            <a:avLst/>
          </a:prstGeom>
        </p:spPr>
      </p:pic>
      <p:pic>
        <p:nvPicPr>
          <p:cNvPr id="20" name="Tijdelijke aanduiding voor afbeelding 6">
            <a:extLst>
              <a:ext uri="{FF2B5EF4-FFF2-40B4-BE49-F238E27FC236}">
                <a16:creationId xmlns:a16="http://schemas.microsoft.com/office/drawing/2014/main" id="{90D2D3DA-ED86-4EB7-A2EF-5A386A2AF0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117" b="6117"/>
          <a:stretch>
            <a:fillRect/>
          </a:stretch>
        </p:blipFill>
        <p:spPr>
          <a:xfrm>
            <a:off x="256940" y="4145669"/>
            <a:ext cx="5430793" cy="227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83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nl-NL" sz="3600" b="1" dirty="0">
                <a:solidFill>
                  <a:srgbClr val="FFFFFF"/>
                </a:solidFill>
              </a:rPr>
              <a:t>Biodiversiteit</a:t>
            </a:r>
            <a:endParaRPr lang="nl-NL" sz="24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71DEB22B-020C-44BD-B81B-07D3E56EC9DC}"/>
              </a:ext>
            </a:extLst>
          </p:cNvPr>
          <p:cNvSpPr/>
          <p:nvPr/>
        </p:nvSpPr>
        <p:spPr>
          <a:xfrm>
            <a:off x="5850145" y="4145670"/>
            <a:ext cx="1793558" cy="226135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2457D8-7FDC-4AA7-9881-F8A8835B07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5158" y="4379658"/>
            <a:ext cx="1978367" cy="1788787"/>
          </a:xfrm>
        </p:spPr>
        <p:txBody>
          <a:bodyPr anchor="ctr">
            <a:normAutofit/>
          </a:bodyPr>
          <a:lstStyle/>
          <a:p>
            <a:endParaRPr lang="nl-NL" sz="2600" dirty="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E85A04B-91A1-48F4-BCFE-B9F91845B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" y="450222"/>
            <a:ext cx="5191120" cy="3531840"/>
          </a:xfrm>
          <a:prstGeom prst="rect">
            <a:avLst/>
          </a:prstGeom>
        </p:spPr>
      </p:pic>
      <p:pic>
        <p:nvPicPr>
          <p:cNvPr id="10" name="Afbeelding 9" descr="Afbeelding met haasachtigen, gras, zoogdier, buiten&#10;&#10;Automatisch gegenereerde beschrijving">
            <a:extLst>
              <a:ext uri="{FF2B5EF4-FFF2-40B4-BE49-F238E27FC236}">
                <a16:creationId xmlns:a16="http://schemas.microsoft.com/office/drawing/2014/main" id="{D1F62788-C85A-44ED-A967-5F029BB1F6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6" r="4631"/>
          <a:stretch/>
        </p:blipFill>
        <p:spPr>
          <a:xfrm>
            <a:off x="3433270" y="4160105"/>
            <a:ext cx="2218225" cy="224691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4FD00BF-C0DF-492D-9F9E-0BACACBE96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" r="18490"/>
          <a:stretch/>
        </p:blipFill>
        <p:spPr>
          <a:xfrm>
            <a:off x="3410115" y="4160105"/>
            <a:ext cx="2241380" cy="2255319"/>
          </a:xfrm>
          <a:prstGeom prst="rect">
            <a:avLst/>
          </a:prstGeom>
        </p:spPr>
      </p:pic>
      <p:pic>
        <p:nvPicPr>
          <p:cNvPr id="14" name="Afbeelding 13" descr="Afbeelding met dier, bloem&#10;&#10;Automatisch gegenereerde beschrijving">
            <a:extLst>
              <a:ext uri="{FF2B5EF4-FFF2-40B4-BE49-F238E27FC236}">
                <a16:creationId xmlns:a16="http://schemas.microsoft.com/office/drawing/2014/main" id="{3C512C4B-2B8C-4684-B1CB-8D367C3EEB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1"/>
          <a:stretch/>
        </p:blipFill>
        <p:spPr>
          <a:xfrm>
            <a:off x="461554" y="4160105"/>
            <a:ext cx="2758030" cy="22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94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nl-NL" sz="3600" b="1" dirty="0">
                <a:solidFill>
                  <a:srgbClr val="FFFFFF"/>
                </a:solidFill>
              </a:rPr>
              <a:t>Biodiversiteit</a:t>
            </a:r>
            <a:br>
              <a:rPr lang="nl-NL" sz="3600" b="1" dirty="0">
                <a:solidFill>
                  <a:srgbClr val="FFFFFF"/>
                </a:solidFill>
              </a:rPr>
            </a:br>
            <a:r>
              <a:rPr lang="nl-NL" sz="2400" b="1" dirty="0">
                <a:solidFill>
                  <a:srgbClr val="FFFFFF"/>
                </a:solidFill>
              </a:rPr>
              <a:t>(in NL al 88% verdwenen en de afname zet nog steeds door)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71DEB22B-020C-44BD-B81B-07D3E56EC9DC}"/>
              </a:ext>
            </a:extLst>
          </p:cNvPr>
          <p:cNvSpPr/>
          <p:nvPr/>
        </p:nvSpPr>
        <p:spPr>
          <a:xfrm>
            <a:off x="5850145" y="4145670"/>
            <a:ext cx="1793558" cy="226135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2457D8-7FDC-4AA7-9881-F8A8835B07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5158" y="4379658"/>
            <a:ext cx="1978367" cy="1788787"/>
          </a:xfrm>
        </p:spPr>
        <p:txBody>
          <a:bodyPr anchor="ctr">
            <a:normAutofit/>
          </a:bodyPr>
          <a:lstStyle/>
          <a:p>
            <a:r>
              <a:rPr lang="nl-NL" sz="2600" dirty="0">
                <a:solidFill>
                  <a:srgbClr val="FFFFFF"/>
                </a:solidFill>
              </a:rPr>
              <a:t>biodiversiteit staat onder druk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E85A04B-91A1-48F4-BCFE-B9F91845B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" y="450222"/>
            <a:ext cx="5191120" cy="3531840"/>
          </a:xfrm>
          <a:prstGeom prst="rect">
            <a:avLst/>
          </a:prstGeom>
        </p:spPr>
      </p:pic>
      <p:pic>
        <p:nvPicPr>
          <p:cNvPr id="10" name="Afbeelding 9" descr="Afbeelding met haasachtigen, gras, zoogdier, buiten&#10;&#10;Automatisch gegenereerde beschrijving">
            <a:extLst>
              <a:ext uri="{FF2B5EF4-FFF2-40B4-BE49-F238E27FC236}">
                <a16:creationId xmlns:a16="http://schemas.microsoft.com/office/drawing/2014/main" id="{D1F62788-C85A-44ED-A967-5F029BB1F6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6" r="4631"/>
          <a:stretch/>
        </p:blipFill>
        <p:spPr>
          <a:xfrm>
            <a:off x="3433270" y="4160105"/>
            <a:ext cx="2218225" cy="224691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4FD00BF-C0DF-492D-9F9E-0BACACBE96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" r="18490"/>
          <a:stretch/>
        </p:blipFill>
        <p:spPr>
          <a:xfrm>
            <a:off x="3410115" y="4160105"/>
            <a:ext cx="2241380" cy="2255319"/>
          </a:xfrm>
          <a:prstGeom prst="rect">
            <a:avLst/>
          </a:prstGeom>
        </p:spPr>
      </p:pic>
      <p:pic>
        <p:nvPicPr>
          <p:cNvPr id="14" name="Afbeelding 13" descr="Afbeelding met dier, bloem&#10;&#10;Automatisch gegenereerde beschrijving">
            <a:extLst>
              <a:ext uri="{FF2B5EF4-FFF2-40B4-BE49-F238E27FC236}">
                <a16:creationId xmlns:a16="http://schemas.microsoft.com/office/drawing/2014/main" id="{3C512C4B-2B8C-4684-B1CB-8D367C3EEB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1"/>
          <a:stretch/>
        </p:blipFill>
        <p:spPr>
          <a:xfrm>
            <a:off x="461554" y="4160105"/>
            <a:ext cx="2758030" cy="22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4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d</a:t>
            </a:r>
            <a:r>
              <a:rPr lang="nl-NL" sz="3200" b="1" dirty="0" err="1">
                <a:solidFill>
                  <a:srgbClr val="FFFFFF"/>
                </a:solidFill>
              </a:rPr>
              <a:t>agvlinders</a:t>
            </a:r>
            <a:br>
              <a:rPr lang="nl-NL" sz="3200" b="1" dirty="0">
                <a:solidFill>
                  <a:srgbClr val="FFFFFF"/>
                </a:solidFill>
              </a:rPr>
            </a:br>
            <a:r>
              <a:rPr lang="nl-NL" sz="3200" b="1" dirty="0">
                <a:solidFill>
                  <a:srgbClr val="FFFFFF"/>
                </a:solidFill>
              </a:rPr>
              <a:t>Vlissingen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71DEB22B-020C-44BD-B81B-07D3E56EC9DC}"/>
              </a:ext>
            </a:extLst>
          </p:cNvPr>
          <p:cNvSpPr/>
          <p:nvPr/>
        </p:nvSpPr>
        <p:spPr>
          <a:xfrm>
            <a:off x="5850145" y="4145670"/>
            <a:ext cx="1793558" cy="226135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DAD12E4-5C14-4A79-BD31-D1EDA5A99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C6C69EEF-E7C9-4847-9A91-3B100FA2F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915" y="450222"/>
            <a:ext cx="5458466" cy="530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96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 err="1">
                <a:solidFill>
                  <a:srgbClr val="FFFFFF"/>
                </a:solidFill>
              </a:rPr>
              <a:t>vleermuizen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Vlissingen</a:t>
            </a:r>
            <a:endParaRPr lang="nl-NL" sz="32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71DEB22B-020C-44BD-B81B-07D3E56EC9DC}"/>
              </a:ext>
            </a:extLst>
          </p:cNvPr>
          <p:cNvSpPr/>
          <p:nvPr/>
        </p:nvSpPr>
        <p:spPr>
          <a:xfrm>
            <a:off x="5850145" y="4145670"/>
            <a:ext cx="1793558" cy="226135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DAD12E4-5C14-4A79-BD31-D1EDA5A99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59F86DE-A614-480C-91FE-548FB368D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06" y="450222"/>
            <a:ext cx="5452451" cy="530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58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8D5E1D1-5478-43DB-850C-AAFEB895E4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72"/>
          <a:stretch/>
        </p:blipFill>
        <p:spPr>
          <a:xfrm>
            <a:off x="199914" y="450222"/>
            <a:ext cx="5458467" cy="5304626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 err="1">
                <a:solidFill>
                  <a:srgbClr val="FFFFFF"/>
                </a:solidFill>
              </a:rPr>
              <a:t>dagvlinders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Port </a:t>
            </a:r>
            <a:r>
              <a:rPr lang="en-US" sz="3200" b="1" dirty="0" err="1">
                <a:solidFill>
                  <a:srgbClr val="FFFFFF"/>
                </a:solidFill>
              </a:rPr>
              <a:t>Greve</a:t>
            </a:r>
            <a:endParaRPr lang="nl-NL" sz="32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71DEB22B-020C-44BD-B81B-07D3E56EC9DC}"/>
              </a:ext>
            </a:extLst>
          </p:cNvPr>
          <p:cNvSpPr/>
          <p:nvPr/>
        </p:nvSpPr>
        <p:spPr>
          <a:xfrm>
            <a:off x="5850145" y="4145670"/>
            <a:ext cx="1793558" cy="226135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DAD12E4-5C14-4A79-BD31-D1EDA5A99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15847D7-EBE1-44EA-9A74-288218B37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0146" y="4134105"/>
            <a:ext cx="1793558" cy="22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4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DFD0ADC-0231-4CA7-8955-BE65915C1C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59"/>
          <a:stretch/>
        </p:blipFill>
        <p:spPr>
          <a:xfrm>
            <a:off x="211606" y="450222"/>
            <a:ext cx="5452452" cy="530587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 err="1">
                <a:solidFill>
                  <a:srgbClr val="FFFFFF"/>
                </a:solidFill>
              </a:rPr>
              <a:t>Vogels</a:t>
            </a:r>
            <a:r>
              <a:rPr lang="en-US" sz="3200" b="1" dirty="0">
                <a:solidFill>
                  <a:srgbClr val="FFFFFF"/>
                </a:solidFill>
              </a:rPr>
              <a:t> (Rode </a:t>
            </a:r>
            <a:r>
              <a:rPr lang="en-US" sz="3200" b="1" dirty="0" err="1">
                <a:solidFill>
                  <a:srgbClr val="FFFFFF"/>
                </a:solidFill>
              </a:rPr>
              <a:t>Lijst</a:t>
            </a:r>
            <a:r>
              <a:rPr lang="en-US" sz="3200" b="1" dirty="0">
                <a:solidFill>
                  <a:srgbClr val="FFFFFF"/>
                </a:solidFill>
              </a:rPr>
              <a:t>)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Port </a:t>
            </a:r>
            <a:r>
              <a:rPr lang="en-US" sz="3200" b="1" dirty="0" err="1">
                <a:solidFill>
                  <a:srgbClr val="FFFFFF"/>
                </a:solidFill>
              </a:rPr>
              <a:t>Greve</a:t>
            </a:r>
            <a:endParaRPr lang="nl-NL" sz="32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71DEB22B-020C-44BD-B81B-07D3E56EC9DC}"/>
              </a:ext>
            </a:extLst>
          </p:cNvPr>
          <p:cNvSpPr/>
          <p:nvPr/>
        </p:nvSpPr>
        <p:spPr>
          <a:xfrm>
            <a:off x="5850145" y="4145670"/>
            <a:ext cx="1793558" cy="226135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DAD12E4-5C14-4A79-BD31-D1EDA5A99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BD21E84B-6486-4979-9355-78CE09866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0146" y="4134105"/>
            <a:ext cx="1793558" cy="22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97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6C17619-A592-44DD-AEDC-84F9A3837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14"/>
          <a:stretch/>
        </p:blipFill>
        <p:spPr>
          <a:xfrm>
            <a:off x="211605" y="443463"/>
            <a:ext cx="5452453" cy="5307282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 err="1">
                <a:solidFill>
                  <a:srgbClr val="FFFFFF"/>
                </a:solidFill>
              </a:rPr>
              <a:t>Bijen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Port </a:t>
            </a:r>
            <a:r>
              <a:rPr lang="en-US" sz="3200" b="1" dirty="0" err="1">
                <a:solidFill>
                  <a:srgbClr val="FFFFFF"/>
                </a:solidFill>
              </a:rPr>
              <a:t>Greve</a:t>
            </a:r>
            <a:endParaRPr lang="nl-NL" sz="32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71DEB22B-020C-44BD-B81B-07D3E56EC9DC}"/>
              </a:ext>
            </a:extLst>
          </p:cNvPr>
          <p:cNvSpPr/>
          <p:nvPr/>
        </p:nvSpPr>
        <p:spPr>
          <a:xfrm>
            <a:off x="5850145" y="4145670"/>
            <a:ext cx="1793558" cy="226135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DAD12E4-5C14-4A79-BD31-D1EDA5A99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342E3E-D3B7-4421-9BC9-249D57D71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0146" y="4134105"/>
            <a:ext cx="1793558" cy="22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39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1C9129D-F22A-470C-8AA4-B996A96468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61"/>
          <a:stretch/>
        </p:blipFill>
        <p:spPr>
          <a:xfrm>
            <a:off x="211606" y="450222"/>
            <a:ext cx="5452451" cy="530587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 err="1">
                <a:solidFill>
                  <a:srgbClr val="FFFFFF"/>
                </a:solidFill>
              </a:rPr>
              <a:t>vleermuizen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Port </a:t>
            </a:r>
            <a:r>
              <a:rPr lang="en-US" sz="3200" b="1" dirty="0" err="1">
                <a:solidFill>
                  <a:srgbClr val="FFFFFF"/>
                </a:solidFill>
              </a:rPr>
              <a:t>Greve</a:t>
            </a:r>
            <a:endParaRPr lang="nl-NL" sz="32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71DEB22B-020C-44BD-B81B-07D3E56EC9DC}"/>
              </a:ext>
            </a:extLst>
          </p:cNvPr>
          <p:cNvSpPr/>
          <p:nvPr/>
        </p:nvSpPr>
        <p:spPr>
          <a:xfrm>
            <a:off x="5850145" y="4145670"/>
            <a:ext cx="1793558" cy="226135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DAD12E4-5C14-4A79-BD31-D1EDA5A99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38A5D71-FB0D-46F1-87D9-3C0EACBDC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0146" y="4134105"/>
            <a:ext cx="1793558" cy="22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90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752" y="5189819"/>
            <a:ext cx="7473668" cy="1317643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err="1"/>
              <a:t>Werken</a:t>
            </a:r>
            <a:r>
              <a:rPr lang="en-US" sz="3600" b="1" dirty="0"/>
              <a:t> </a:t>
            </a:r>
            <a:r>
              <a:rPr lang="en-US" sz="3600" b="1" dirty="0" err="1"/>
              <a:t>aan</a:t>
            </a:r>
            <a:r>
              <a:rPr lang="en-US" sz="3600" b="1" dirty="0"/>
              <a:t> </a:t>
            </a:r>
            <a:r>
              <a:rPr lang="en-US" sz="3600" b="1" dirty="0" err="1"/>
              <a:t>duurzaamheid</a:t>
            </a:r>
            <a:r>
              <a:rPr lang="en-US" sz="3600" b="1" dirty="0"/>
              <a:t> op</a:t>
            </a:r>
            <a:br>
              <a:rPr lang="en-US" sz="3600" b="1" dirty="0"/>
            </a:br>
            <a:r>
              <a:rPr lang="en-US" sz="3600" b="1" dirty="0"/>
              <a:t>3 </a:t>
            </a:r>
            <a:r>
              <a:rPr lang="en-US" sz="3600" b="1" dirty="0" err="1"/>
              <a:t>fronten</a:t>
            </a:r>
            <a:r>
              <a:rPr lang="en-US" sz="3600" b="1" dirty="0"/>
              <a:t> </a:t>
            </a:r>
            <a:endParaRPr lang="nl-NL" sz="3600" b="1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8F0FE0F-F3A7-4348-AB9D-01B15B64D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5" r="19468" b="-4"/>
          <a:stretch/>
        </p:blipFill>
        <p:spPr>
          <a:xfrm>
            <a:off x="20" y="10"/>
            <a:ext cx="2256380" cy="4257356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6196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7094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5298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5C1B7A1A-7901-4E4F-B66C-32E69EFDA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702709"/>
            <a:ext cx="849575" cy="804753"/>
          </a:xfrm>
          <a:prstGeom prst="rect">
            <a:avLst/>
          </a:prstGeom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DB2341EC-4298-4BCE-BE26-165727AA118D}"/>
              </a:ext>
            </a:extLst>
          </p:cNvPr>
          <p:cNvSpPr/>
          <p:nvPr/>
        </p:nvSpPr>
        <p:spPr>
          <a:xfrm>
            <a:off x="-21" y="-20582"/>
            <a:ext cx="9144001" cy="432121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2" descr="Afbeelding met gras, buiten, park, gebouw&#10;&#10;Automatisch gegenereerde beschrijving">
            <a:extLst>
              <a:ext uri="{FF2B5EF4-FFF2-40B4-BE49-F238E27FC236}">
                <a16:creationId xmlns:a16="http://schemas.microsoft.com/office/drawing/2014/main" id="{FE605760-3E16-4088-BAB1-29BBCB8793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203"/>
          <a:stretch/>
        </p:blipFill>
        <p:spPr bwMode="auto">
          <a:xfrm>
            <a:off x="-283074" y="1170492"/>
            <a:ext cx="3234113" cy="222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Afbeelding met vogel, buiten, klein, filiaal&#10;&#10;Automatisch gegenereerde beschrijving">
            <a:extLst>
              <a:ext uri="{FF2B5EF4-FFF2-40B4-BE49-F238E27FC236}">
                <a16:creationId xmlns:a16="http://schemas.microsoft.com/office/drawing/2014/main" id="{1177FA9A-FAEC-4B02-B694-DE73C9704D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b="-1"/>
          <a:stretch/>
        </p:blipFill>
        <p:spPr bwMode="auto">
          <a:xfrm>
            <a:off x="2890894" y="1170996"/>
            <a:ext cx="3223838" cy="222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Afbeelding met gras, buiten, water, rivier&#10;&#10;Automatisch gegenereerde beschrijving">
            <a:extLst>
              <a:ext uri="{FF2B5EF4-FFF2-40B4-BE49-F238E27FC236}">
                <a16:creationId xmlns:a16="http://schemas.microsoft.com/office/drawing/2014/main" id="{3615790D-E1F5-4527-BA9C-0AB93DE58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r="35779" b="-3"/>
          <a:stretch/>
        </p:blipFill>
        <p:spPr bwMode="auto">
          <a:xfrm>
            <a:off x="6114977" y="1170492"/>
            <a:ext cx="3221351" cy="222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C84C3B9-49C0-4FBC-B797-5C6E4D0894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132" y="3582891"/>
            <a:ext cx="7821116" cy="17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14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1C9129D-F22A-470C-8AA4-B996A96468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61"/>
          <a:stretch/>
        </p:blipFill>
        <p:spPr>
          <a:xfrm>
            <a:off x="211606" y="450222"/>
            <a:ext cx="5452451" cy="530587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Natura2000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Port </a:t>
            </a:r>
            <a:r>
              <a:rPr lang="en-US" sz="3200" b="1" dirty="0" err="1">
                <a:solidFill>
                  <a:srgbClr val="FFFFFF"/>
                </a:solidFill>
              </a:rPr>
              <a:t>Greve</a:t>
            </a:r>
            <a:endParaRPr lang="nl-NL" sz="32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71DEB22B-020C-44BD-B81B-07D3E56EC9DC}"/>
              </a:ext>
            </a:extLst>
          </p:cNvPr>
          <p:cNvSpPr/>
          <p:nvPr/>
        </p:nvSpPr>
        <p:spPr>
          <a:xfrm>
            <a:off x="5850145" y="4145670"/>
            <a:ext cx="1793558" cy="226135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DAD12E4-5C14-4A79-BD31-D1EDA5A99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38A5D71-FB0D-46F1-87D9-3C0EACBDC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0146" y="4134105"/>
            <a:ext cx="1793558" cy="227291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7DE46F4-209D-44D0-9807-82FC328BDD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867"/>
          <a:stretch/>
        </p:blipFill>
        <p:spPr>
          <a:xfrm>
            <a:off x="211605" y="450222"/>
            <a:ext cx="5452452" cy="530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10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7D4DB79-CC8F-4CE4-B8B1-29F65C4AB8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07"/>
          <a:stretch/>
        </p:blipFill>
        <p:spPr>
          <a:xfrm>
            <a:off x="199915" y="450222"/>
            <a:ext cx="5458466" cy="5301067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d</a:t>
            </a:r>
            <a:r>
              <a:rPr lang="nl-NL" sz="3200" b="1" dirty="0" err="1">
                <a:solidFill>
                  <a:srgbClr val="FFFFFF"/>
                </a:solidFill>
              </a:rPr>
              <a:t>agvlinders</a:t>
            </a:r>
            <a:br>
              <a:rPr lang="nl-NL" sz="3200" b="1" dirty="0">
                <a:solidFill>
                  <a:srgbClr val="FFFFFF"/>
                </a:solidFill>
              </a:rPr>
            </a:br>
            <a:r>
              <a:rPr lang="nl-NL" sz="3200" b="1" dirty="0">
                <a:solidFill>
                  <a:srgbClr val="FFFFFF"/>
                </a:solidFill>
              </a:rPr>
              <a:t>De </a:t>
            </a:r>
            <a:r>
              <a:rPr lang="nl-NL" sz="3200" b="1" dirty="0" err="1">
                <a:solidFill>
                  <a:srgbClr val="FFFFFF"/>
                </a:solidFill>
              </a:rPr>
              <a:t>Baeckermat</a:t>
            </a:r>
            <a:endParaRPr lang="nl-NL" sz="32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71DEB22B-020C-44BD-B81B-07D3E56EC9DC}"/>
              </a:ext>
            </a:extLst>
          </p:cNvPr>
          <p:cNvSpPr/>
          <p:nvPr/>
        </p:nvSpPr>
        <p:spPr>
          <a:xfrm>
            <a:off x="5850145" y="4145670"/>
            <a:ext cx="1793558" cy="226135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DAD12E4-5C14-4A79-BD31-D1EDA5A99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585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8FAF9FC-38C3-45AD-B238-777BAF8C0F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7"/>
          <a:stretch/>
        </p:blipFill>
        <p:spPr>
          <a:xfrm>
            <a:off x="195895" y="450222"/>
            <a:ext cx="5458467" cy="5302339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 err="1">
                <a:solidFill>
                  <a:srgbClr val="FFFFFF"/>
                </a:solidFill>
              </a:rPr>
              <a:t>Vogels</a:t>
            </a:r>
            <a:r>
              <a:rPr lang="en-US" sz="3200" b="1" dirty="0">
                <a:solidFill>
                  <a:srgbClr val="FFFFFF"/>
                </a:solidFill>
              </a:rPr>
              <a:t> (rode </a:t>
            </a:r>
            <a:r>
              <a:rPr lang="en-US" sz="3200" b="1" dirty="0" err="1">
                <a:solidFill>
                  <a:srgbClr val="FFFFFF"/>
                </a:solidFill>
              </a:rPr>
              <a:t>Lijst</a:t>
            </a:r>
            <a:r>
              <a:rPr lang="en-US" sz="3200" b="1" dirty="0">
                <a:solidFill>
                  <a:srgbClr val="FFFFFF"/>
                </a:solidFill>
              </a:rPr>
              <a:t>)</a:t>
            </a:r>
            <a:br>
              <a:rPr lang="nl-NL" sz="3200" b="1" dirty="0">
                <a:solidFill>
                  <a:srgbClr val="FFFFFF"/>
                </a:solidFill>
              </a:rPr>
            </a:br>
            <a:r>
              <a:rPr lang="nl-NL" sz="3200" b="1" dirty="0">
                <a:solidFill>
                  <a:srgbClr val="FFFFFF"/>
                </a:solidFill>
              </a:rPr>
              <a:t>De </a:t>
            </a:r>
            <a:r>
              <a:rPr lang="nl-NL" sz="3200" b="1" dirty="0" err="1">
                <a:solidFill>
                  <a:srgbClr val="FFFFFF"/>
                </a:solidFill>
              </a:rPr>
              <a:t>Baeckermat</a:t>
            </a:r>
            <a:endParaRPr lang="nl-NL" sz="32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71DEB22B-020C-44BD-B81B-07D3E56EC9DC}"/>
              </a:ext>
            </a:extLst>
          </p:cNvPr>
          <p:cNvSpPr/>
          <p:nvPr/>
        </p:nvSpPr>
        <p:spPr>
          <a:xfrm>
            <a:off x="5850145" y="4145670"/>
            <a:ext cx="1793558" cy="226135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DAD12E4-5C14-4A79-BD31-D1EDA5A99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67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 err="1">
                <a:solidFill>
                  <a:srgbClr val="FFFFFF"/>
                </a:solidFill>
              </a:rPr>
              <a:t>bijen</a:t>
            </a:r>
            <a:br>
              <a:rPr lang="nl-NL" sz="3200" b="1" dirty="0">
                <a:solidFill>
                  <a:srgbClr val="FFFFFF"/>
                </a:solidFill>
              </a:rPr>
            </a:br>
            <a:r>
              <a:rPr lang="nl-NL" sz="3200" b="1" dirty="0">
                <a:solidFill>
                  <a:srgbClr val="FFFFFF"/>
                </a:solidFill>
              </a:rPr>
              <a:t>De </a:t>
            </a:r>
            <a:r>
              <a:rPr lang="nl-NL" sz="3200" b="1" dirty="0" err="1">
                <a:solidFill>
                  <a:srgbClr val="FFFFFF"/>
                </a:solidFill>
              </a:rPr>
              <a:t>Baeckermat</a:t>
            </a:r>
            <a:endParaRPr lang="nl-NL" sz="32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71DEB22B-020C-44BD-B81B-07D3E56EC9DC}"/>
              </a:ext>
            </a:extLst>
          </p:cNvPr>
          <p:cNvSpPr/>
          <p:nvPr/>
        </p:nvSpPr>
        <p:spPr>
          <a:xfrm>
            <a:off x="5850145" y="4145670"/>
            <a:ext cx="1793558" cy="226135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DAD12E4-5C14-4A79-BD31-D1EDA5A99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C6C69EEF-E7C9-4847-9A91-3B100FA2F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915" y="450222"/>
            <a:ext cx="5458466" cy="530462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B4300C3-7B18-4015-A47A-63CF8142DE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59"/>
          <a:stretch/>
        </p:blipFill>
        <p:spPr>
          <a:xfrm>
            <a:off x="199914" y="450222"/>
            <a:ext cx="5458467" cy="530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43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 err="1">
                <a:solidFill>
                  <a:srgbClr val="FFFFFF"/>
                </a:solidFill>
              </a:rPr>
              <a:t>vleermuizen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De </a:t>
            </a:r>
            <a:r>
              <a:rPr lang="en-US" sz="3200" b="1" dirty="0" err="1">
                <a:solidFill>
                  <a:srgbClr val="FFFFFF"/>
                </a:solidFill>
              </a:rPr>
              <a:t>Baeckermat</a:t>
            </a:r>
            <a:endParaRPr lang="nl-NL" sz="32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71DEB22B-020C-44BD-B81B-07D3E56EC9DC}"/>
              </a:ext>
            </a:extLst>
          </p:cNvPr>
          <p:cNvSpPr/>
          <p:nvPr/>
        </p:nvSpPr>
        <p:spPr>
          <a:xfrm>
            <a:off x="5850145" y="4145670"/>
            <a:ext cx="1793558" cy="226135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DAD12E4-5C14-4A79-BD31-D1EDA5A99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59F86DE-A614-480C-91FE-548FB368D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06" y="450222"/>
            <a:ext cx="5452451" cy="530462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7052D29-196B-4CF9-9489-8BC6A39A0A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21"/>
          <a:stretch/>
        </p:blipFill>
        <p:spPr>
          <a:xfrm>
            <a:off x="211605" y="451527"/>
            <a:ext cx="5455997" cy="530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505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145" y="446527"/>
            <a:ext cx="2926816" cy="3535535"/>
          </a:xfrm>
        </p:spPr>
        <p:txBody>
          <a:bodyPr anchor="ctr">
            <a:normAutofit/>
          </a:bodyPr>
          <a:lstStyle/>
          <a:p>
            <a:r>
              <a:rPr lang="en-US" sz="3600" b="1" dirty="0" err="1">
                <a:solidFill>
                  <a:srgbClr val="FFFFFF"/>
                </a:solidFill>
              </a:rPr>
              <a:t>gezondheid</a:t>
            </a:r>
            <a:endParaRPr lang="nl-NL" sz="36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8AABC66-0DD0-4E97-8E6F-7D8E2A409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CAF46E8F-42EF-43AF-B3CC-A1768DB75F0E}"/>
              </a:ext>
            </a:extLst>
          </p:cNvPr>
          <p:cNvSpPr/>
          <p:nvPr/>
        </p:nvSpPr>
        <p:spPr>
          <a:xfrm>
            <a:off x="5850145" y="4146427"/>
            <a:ext cx="1793558" cy="22613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2457D8-7FDC-4AA7-9881-F8A8835B07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6657" y="4145670"/>
            <a:ext cx="2010229" cy="2262108"/>
          </a:xfrm>
        </p:spPr>
        <p:txBody>
          <a:bodyPr anchor="ctr">
            <a:normAutofit/>
          </a:bodyPr>
          <a:lstStyle/>
          <a:p>
            <a:endParaRPr lang="nl-NL" sz="2600" dirty="0">
              <a:solidFill>
                <a:srgbClr val="FFFFFF"/>
              </a:solidFill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3F815DA8-39FE-4E2C-B80A-FA60E8E33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4"/>
          <a:stretch/>
        </p:blipFill>
        <p:spPr bwMode="auto">
          <a:xfrm>
            <a:off x="363337" y="4145670"/>
            <a:ext cx="2774146" cy="226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Bootcamp in Haarlem voor een sterk, fit en vitaal lichaam">
            <a:extLst>
              <a:ext uri="{FF2B5EF4-FFF2-40B4-BE49-F238E27FC236}">
                <a16:creationId xmlns:a16="http://schemas.microsoft.com/office/drawing/2014/main" id="{7678BEF9-460D-4041-B513-9B1E2D9B9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384" y="4144580"/>
            <a:ext cx="2382573" cy="226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tekst, gebouw, weg, verkoop&#10;&#10;Automatisch gegenereerde beschrijving">
            <a:extLst>
              <a:ext uri="{FF2B5EF4-FFF2-40B4-BE49-F238E27FC236}">
                <a16:creationId xmlns:a16="http://schemas.microsoft.com/office/drawing/2014/main" id="{637D192A-9009-45AA-A0CF-3C6EC8438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37" y="442830"/>
            <a:ext cx="5307620" cy="354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52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145" y="446527"/>
            <a:ext cx="2926816" cy="3535535"/>
          </a:xfrm>
        </p:spPr>
        <p:txBody>
          <a:bodyPr anchor="ctr">
            <a:normAutofit/>
          </a:bodyPr>
          <a:lstStyle/>
          <a:p>
            <a:r>
              <a:rPr lang="en-US" sz="3600" b="1" dirty="0" err="1">
                <a:solidFill>
                  <a:srgbClr val="FFFFFF"/>
                </a:solidFill>
              </a:rPr>
              <a:t>Gezondheid</a:t>
            </a:r>
            <a:endParaRPr lang="nl-NL" sz="36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8AABC66-0DD0-4E97-8E6F-7D8E2A409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CAF46E8F-42EF-43AF-B3CC-A1768DB75F0E}"/>
              </a:ext>
            </a:extLst>
          </p:cNvPr>
          <p:cNvSpPr/>
          <p:nvPr/>
        </p:nvSpPr>
        <p:spPr>
          <a:xfrm>
            <a:off x="5850145" y="4146427"/>
            <a:ext cx="1793558" cy="22613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2457D8-7FDC-4AA7-9881-F8A8835B07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6657" y="4145670"/>
            <a:ext cx="2010229" cy="2262108"/>
          </a:xfrm>
        </p:spPr>
        <p:txBody>
          <a:bodyPr anchor="ctr">
            <a:normAutofit/>
          </a:bodyPr>
          <a:lstStyle/>
          <a:p>
            <a:r>
              <a:rPr lang="en-US" sz="2600" dirty="0" err="1">
                <a:solidFill>
                  <a:srgbClr val="FFFFFF"/>
                </a:solidFill>
              </a:rPr>
              <a:t>Nederlanders</a:t>
            </a:r>
            <a:r>
              <a:rPr lang="en-US" sz="2600" dirty="0">
                <a:solidFill>
                  <a:srgbClr val="FFFFFF"/>
                </a:solidFill>
              </a:rPr>
              <a:t> steeds </a:t>
            </a:r>
            <a:r>
              <a:rPr lang="en-US" sz="2600" dirty="0" err="1">
                <a:solidFill>
                  <a:srgbClr val="FFFFFF"/>
                </a:solidFill>
              </a:rPr>
              <a:t>ongezonder</a:t>
            </a:r>
            <a:endParaRPr lang="nl-NL" sz="2600" dirty="0">
              <a:solidFill>
                <a:srgbClr val="FFFFFF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5C94600-4AB7-41B2-833E-F70B53132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1" y="446527"/>
            <a:ext cx="5291356" cy="2436443"/>
          </a:xfrm>
          <a:prstGeom prst="rect">
            <a:avLst/>
          </a:prstGeom>
        </p:spPr>
      </p:pic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099EFF18-B22F-417C-93F8-F0668F6E0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1" y="3093440"/>
            <a:ext cx="3311554" cy="331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772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145" y="446527"/>
            <a:ext cx="2926816" cy="3535535"/>
          </a:xfrm>
        </p:spPr>
        <p:txBody>
          <a:bodyPr anchor="ctr">
            <a:normAutofit/>
          </a:bodyPr>
          <a:lstStyle/>
          <a:p>
            <a:r>
              <a:rPr lang="en-US" sz="3600" b="1" dirty="0" err="1">
                <a:solidFill>
                  <a:srgbClr val="FFFFFF"/>
                </a:solidFill>
              </a:rPr>
              <a:t>obesitas</a:t>
            </a:r>
            <a:br>
              <a:rPr lang="en-US" sz="3600" b="1" dirty="0">
                <a:solidFill>
                  <a:srgbClr val="FFFFFF"/>
                </a:solidFill>
              </a:rPr>
            </a:br>
            <a:r>
              <a:rPr lang="en-US" sz="3600" b="1" dirty="0">
                <a:solidFill>
                  <a:srgbClr val="FFFFFF"/>
                </a:solidFill>
              </a:rPr>
              <a:t>Vlissingen</a:t>
            </a:r>
            <a:endParaRPr lang="nl-NL" sz="36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8AABC66-0DD0-4E97-8E6F-7D8E2A409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CAF46E8F-42EF-43AF-B3CC-A1768DB75F0E}"/>
              </a:ext>
            </a:extLst>
          </p:cNvPr>
          <p:cNvSpPr/>
          <p:nvPr/>
        </p:nvSpPr>
        <p:spPr>
          <a:xfrm>
            <a:off x="5850145" y="4146427"/>
            <a:ext cx="1793558" cy="22613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54B67F7-32DE-43AA-AB02-794F4914E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7A8AB39-46B1-4869-B027-A856E9803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92" y="446528"/>
            <a:ext cx="5467303" cy="530784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1958D41-7E7C-469F-BF09-B5C70C8FD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299" y="4077734"/>
            <a:ext cx="1047896" cy="167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006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D7DBC2A-DFDA-4107-931E-AFFA40855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91" y="446527"/>
            <a:ext cx="5478511" cy="530784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145" y="446527"/>
            <a:ext cx="2926816" cy="3535535"/>
          </a:xfrm>
        </p:spPr>
        <p:txBody>
          <a:bodyPr anchor="ctr">
            <a:normAutofit/>
          </a:bodyPr>
          <a:lstStyle/>
          <a:p>
            <a:r>
              <a:rPr lang="en-US" sz="3600" b="1" dirty="0" err="1">
                <a:solidFill>
                  <a:srgbClr val="FFFFFF"/>
                </a:solidFill>
              </a:rPr>
              <a:t>eenzaamheid</a:t>
            </a:r>
            <a:br>
              <a:rPr lang="en-US" sz="3600" b="1" dirty="0">
                <a:solidFill>
                  <a:srgbClr val="FFFFFF"/>
                </a:solidFill>
              </a:rPr>
            </a:br>
            <a:r>
              <a:rPr lang="en-US" sz="3600" b="1" dirty="0">
                <a:solidFill>
                  <a:srgbClr val="FFFFFF"/>
                </a:solidFill>
              </a:rPr>
              <a:t>Vlissingen</a:t>
            </a:r>
            <a:endParaRPr lang="nl-NL" sz="36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8AABC66-0DD0-4E97-8E6F-7D8E2A409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CAF46E8F-42EF-43AF-B3CC-A1768DB75F0E}"/>
              </a:ext>
            </a:extLst>
          </p:cNvPr>
          <p:cNvSpPr/>
          <p:nvPr/>
        </p:nvSpPr>
        <p:spPr>
          <a:xfrm>
            <a:off x="5850145" y="4146427"/>
            <a:ext cx="1793558" cy="22613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54B67F7-32DE-43AA-AB02-794F4914E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1C74416-6A9A-48C2-84D4-676442F02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558" y="4096786"/>
            <a:ext cx="102884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284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570664A-C42D-4609-B2AC-4287F6E38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91" y="446527"/>
            <a:ext cx="5466961" cy="530784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145" y="446527"/>
            <a:ext cx="2926816" cy="3535535"/>
          </a:xfrm>
        </p:spPr>
        <p:txBody>
          <a:bodyPr anchor="ctr">
            <a:normAutofit/>
          </a:bodyPr>
          <a:lstStyle/>
          <a:p>
            <a:r>
              <a:rPr lang="en-US" sz="3600" b="1" dirty="0" err="1">
                <a:solidFill>
                  <a:srgbClr val="FFFFFF"/>
                </a:solidFill>
              </a:rPr>
              <a:t>bewegen</a:t>
            </a:r>
            <a:br>
              <a:rPr lang="en-US" sz="3600" b="1" dirty="0">
                <a:solidFill>
                  <a:srgbClr val="FFFFFF"/>
                </a:solidFill>
              </a:rPr>
            </a:br>
            <a:r>
              <a:rPr lang="en-US" sz="3600" b="1" dirty="0" err="1">
                <a:solidFill>
                  <a:srgbClr val="FFFFFF"/>
                </a:solidFill>
              </a:rPr>
              <a:t>Vlisingen</a:t>
            </a:r>
            <a:endParaRPr lang="nl-NL" sz="36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8AABC66-0DD0-4E97-8E6F-7D8E2A409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CAF46E8F-42EF-43AF-B3CC-A1768DB75F0E}"/>
              </a:ext>
            </a:extLst>
          </p:cNvPr>
          <p:cNvSpPr/>
          <p:nvPr/>
        </p:nvSpPr>
        <p:spPr>
          <a:xfrm>
            <a:off x="5850145" y="4146427"/>
            <a:ext cx="1793558" cy="22613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54B67F7-32DE-43AA-AB02-794F4914E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16199E2-DF46-459C-B8E0-EC3CB60E5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2051" y="4125365"/>
            <a:ext cx="819264" cy="16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46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49" y="4846461"/>
            <a:ext cx="8192729" cy="1317643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err="1"/>
              <a:t>Duurzaam</a:t>
            </a:r>
            <a:r>
              <a:rPr lang="en-US" sz="4400" b="1" dirty="0"/>
              <a:t> op 3 </a:t>
            </a:r>
            <a:r>
              <a:rPr lang="en-US" sz="4400" b="1" dirty="0" err="1"/>
              <a:t>fronten</a:t>
            </a:r>
            <a:r>
              <a:rPr lang="en-US" sz="4400" b="1" dirty="0"/>
              <a:t> </a:t>
            </a:r>
            <a:endParaRPr lang="nl-NL" sz="4400" b="1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8F0FE0F-F3A7-4348-AB9D-01B15B64D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5" r="19468" b="-4"/>
          <a:stretch/>
        </p:blipFill>
        <p:spPr>
          <a:xfrm>
            <a:off x="20" y="10"/>
            <a:ext cx="2256380" cy="4257356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6196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7094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5298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5C1B7A1A-7901-4E4F-B66C-32E69EFDA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702709"/>
            <a:ext cx="849575" cy="804753"/>
          </a:xfrm>
          <a:prstGeom prst="rect">
            <a:avLst/>
          </a:prstGeom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DB2341EC-4298-4BCE-BE26-165727AA118D}"/>
              </a:ext>
            </a:extLst>
          </p:cNvPr>
          <p:cNvSpPr/>
          <p:nvPr/>
        </p:nvSpPr>
        <p:spPr>
          <a:xfrm>
            <a:off x="-21" y="-20582"/>
            <a:ext cx="9144001" cy="432121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2" descr="Afbeelding met gras, buiten, park, gebouw&#10;&#10;Automatisch gegenereerde beschrijving">
            <a:extLst>
              <a:ext uri="{FF2B5EF4-FFF2-40B4-BE49-F238E27FC236}">
                <a16:creationId xmlns:a16="http://schemas.microsoft.com/office/drawing/2014/main" id="{FE605760-3E16-4088-BAB1-29BBCB8793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203"/>
          <a:stretch/>
        </p:blipFill>
        <p:spPr bwMode="auto">
          <a:xfrm>
            <a:off x="-283074" y="1170492"/>
            <a:ext cx="3234113" cy="222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Afbeelding met vogel, buiten, klein, filiaal&#10;&#10;Automatisch gegenereerde beschrijving">
            <a:extLst>
              <a:ext uri="{FF2B5EF4-FFF2-40B4-BE49-F238E27FC236}">
                <a16:creationId xmlns:a16="http://schemas.microsoft.com/office/drawing/2014/main" id="{1177FA9A-FAEC-4B02-B694-DE73C9704D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b="-1"/>
          <a:stretch/>
        </p:blipFill>
        <p:spPr bwMode="auto">
          <a:xfrm>
            <a:off x="2890894" y="1170996"/>
            <a:ext cx="3223838" cy="222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Afbeelding met gras, buiten, water, rivier&#10;&#10;Automatisch gegenereerde beschrijving">
            <a:extLst>
              <a:ext uri="{FF2B5EF4-FFF2-40B4-BE49-F238E27FC236}">
                <a16:creationId xmlns:a16="http://schemas.microsoft.com/office/drawing/2014/main" id="{3615790D-E1F5-4527-BA9C-0AB93DE58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r="35779" b="-3"/>
          <a:stretch/>
        </p:blipFill>
        <p:spPr bwMode="auto">
          <a:xfrm>
            <a:off x="6114977" y="1170492"/>
            <a:ext cx="3221351" cy="222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C84C3B9-49C0-4FBC-B797-5C6E4D0894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132" y="3582891"/>
            <a:ext cx="7821116" cy="177189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785693E-3E01-4975-B497-AD8DCE8DDB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0" y="3400197"/>
            <a:ext cx="9144000" cy="35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44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570664A-C42D-4609-B2AC-4287F6E38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91" y="446527"/>
            <a:ext cx="5466961" cy="530784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145" y="446527"/>
            <a:ext cx="2926816" cy="3535535"/>
          </a:xfrm>
        </p:spPr>
        <p:txBody>
          <a:bodyPr anchor="ctr">
            <a:normAutofit/>
          </a:bodyPr>
          <a:lstStyle/>
          <a:p>
            <a:r>
              <a:rPr lang="en-US" sz="3600" b="1" dirty="0" err="1">
                <a:solidFill>
                  <a:srgbClr val="FFFFFF"/>
                </a:solidFill>
              </a:rPr>
              <a:t>voorkomen</a:t>
            </a:r>
            <a:r>
              <a:rPr lang="en-US" sz="3600" b="1" dirty="0">
                <a:solidFill>
                  <a:srgbClr val="FFFFFF"/>
                </a:solidFill>
              </a:rPr>
              <a:t> van </a:t>
            </a:r>
            <a:r>
              <a:rPr lang="en-US" sz="3600" b="1" dirty="0" err="1">
                <a:solidFill>
                  <a:srgbClr val="FFFFFF"/>
                </a:solidFill>
              </a:rPr>
              <a:t>huidkanker</a:t>
            </a:r>
            <a:br>
              <a:rPr lang="en-US" sz="3600" b="1" dirty="0">
                <a:solidFill>
                  <a:srgbClr val="FFFFFF"/>
                </a:solidFill>
              </a:rPr>
            </a:br>
            <a:r>
              <a:rPr lang="en-US" sz="3600" b="1" dirty="0">
                <a:solidFill>
                  <a:srgbClr val="FFFFFF"/>
                </a:solidFill>
              </a:rPr>
              <a:t>Port </a:t>
            </a:r>
            <a:r>
              <a:rPr lang="en-US" sz="3600" b="1" dirty="0" err="1">
                <a:solidFill>
                  <a:srgbClr val="FFFFFF"/>
                </a:solidFill>
              </a:rPr>
              <a:t>Greve</a:t>
            </a:r>
            <a:br>
              <a:rPr lang="en-US" sz="36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(</a:t>
            </a:r>
            <a:r>
              <a:rPr lang="en-US" sz="2400" b="1" dirty="0" err="1">
                <a:solidFill>
                  <a:srgbClr val="FFFFFF"/>
                </a:solidFill>
              </a:rPr>
              <a:t>bomenkaart</a:t>
            </a:r>
            <a:r>
              <a:rPr lang="en-US" sz="2400" b="1" dirty="0">
                <a:solidFill>
                  <a:srgbClr val="FFFFFF"/>
                </a:solidFill>
              </a:rPr>
              <a:t>)</a:t>
            </a:r>
            <a:endParaRPr lang="nl-NL" sz="24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8AABC66-0DD0-4E97-8E6F-7D8E2A409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CAF46E8F-42EF-43AF-B3CC-A1768DB75F0E}"/>
              </a:ext>
            </a:extLst>
          </p:cNvPr>
          <p:cNvSpPr/>
          <p:nvPr/>
        </p:nvSpPr>
        <p:spPr>
          <a:xfrm>
            <a:off x="5850145" y="4146427"/>
            <a:ext cx="1793558" cy="22613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54B67F7-32DE-43AA-AB02-794F4914E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16199E2-DF46-459C-B8E0-EC3CB60E5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2051" y="4125365"/>
            <a:ext cx="819264" cy="162900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C67BCE5-CAF2-4FCB-9E21-F23933CF61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614"/>
          <a:stretch/>
        </p:blipFill>
        <p:spPr>
          <a:xfrm>
            <a:off x="234353" y="446527"/>
            <a:ext cx="5466961" cy="530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182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570664A-C42D-4609-B2AC-4287F6E38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91" y="446527"/>
            <a:ext cx="5466961" cy="530784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145" y="446527"/>
            <a:ext cx="2926816" cy="3535535"/>
          </a:xfrm>
        </p:spPr>
        <p:txBody>
          <a:bodyPr anchor="ctr">
            <a:normAutofit/>
          </a:bodyPr>
          <a:lstStyle/>
          <a:p>
            <a:r>
              <a:rPr lang="en-US" sz="3600" b="1" dirty="0" err="1">
                <a:solidFill>
                  <a:srgbClr val="FFFFFF"/>
                </a:solidFill>
              </a:rPr>
              <a:t>voorkomen</a:t>
            </a:r>
            <a:r>
              <a:rPr lang="en-US" sz="3600" b="1" dirty="0">
                <a:solidFill>
                  <a:srgbClr val="FFFFFF"/>
                </a:solidFill>
              </a:rPr>
              <a:t> van </a:t>
            </a:r>
            <a:r>
              <a:rPr lang="en-US" sz="3600" b="1" dirty="0" err="1">
                <a:solidFill>
                  <a:srgbClr val="FFFFFF"/>
                </a:solidFill>
              </a:rPr>
              <a:t>huidkanker</a:t>
            </a:r>
            <a:br>
              <a:rPr lang="en-US" sz="3600" b="1" dirty="0">
                <a:solidFill>
                  <a:srgbClr val="FFFFFF"/>
                </a:solidFill>
              </a:rPr>
            </a:br>
            <a:r>
              <a:rPr lang="en-US" sz="3600" b="1" dirty="0">
                <a:solidFill>
                  <a:srgbClr val="FFFFFF"/>
                </a:solidFill>
              </a:rPr>
              <a:t>De </a:t>
            </a:r>
            <a:r>
              <a:rPr lang="en-US" sz="3600" b="1" dirty="0" err="1">
                <a:solidFill>
                  <a:srgbClr val="FFFFFF"/>
                </a:solidFill>
              </a:rPr>
              <a:t>Baeckermat</a:t>
            </a:r>
            <a:br>
              <a:rPr lang="en-US" sz="36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(</a:t>
            </a:r>
            <a:r>
              <a:rPr lang="en-US" sz="2400" b="1" dirty="0" err="1">
                <a:solidFill>
                  <a:srgbClr val="FFFFFF"/>
                </a:solidFill>
              </a:rPr>
              <a:t>bomenkaart</a:t>
            </a:r>
            <a:r>
              <a:rPr lang="en-US" sz="2400" b="1" dirty="0">
                <a:solidFill>
                  <a:srgbClr val="FFFFFF"/>
                </a:solidFill>
              </a:rPr>
              <a:t>)</a:t>
            </a:r>
            <a:endParaRPr lang="nl-NL" sz="24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8AABC66-0DD0-4E97-8E6F-7D8E2A409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CAF46E8F-42EF-43AF-B3CC-A1768DB75F0E}"/>
              </a:ext>
            </a:extLst>
          </p:cNvPr>
          <p:cNvSpPr/>
          <p:nvPr/>
        </p:nvSpPr>
        <p:spPr>
          <a:xfrm>
            <a:off x="5850145" y="4146427"/>
            <a:ext cx="1793558" cy="22613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54B67F7-32DE-43AA-AB02-794F4914E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16199E2-DF46-459C-B8E0-EC3CB60E5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2051" y="4125365"/>
            <a:ext cx="819264" cy="162900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C67BCE5-CAF2-4FCB-9E21-F23933CF61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614"/>
          <a:stretch/>
        </p:blipFill>
        <p:spPr>
          <a:xfrm>
            <a:off x="234353" y="446527"/>
            <a:ext cx="5466961" cy="530784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E0D76DC-6718-4863-8475-8A558FABD4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621"/>
          <a:stretch/>
        </p:blipFill>
        <p:spPr>
          <a:xfrm>
            <a:off x="233815" y="446526"/>
            <a:ext cx="5467500" cy="531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399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570664A-C42D-4609-B2AC-4287F6E38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91" y="446527"/>
            <a:ext cx="5466961" cy="530784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145" y="446527"/>
            <a:ext cx="2926816" cy="3535535"/>
          </a:xfrm>
        </p:spPr>
        <p:txBody>
          <a:bodyPr anchor="ctr">
            <a:normAutofit/>
          </a:bodyPr>
          <a:lstStyle/>
          <a:p>
            <a:r>
              <a:rPr lang="en-US" sz="3600" b="1" dirty="0" err="1">
                <a:solidFill>
                  <a:srgbClr val="FFFFFF"/>
                </a:solidFill>
              </a:rPr>
              <a:t>voorkomen</a:t>
            </a:r>
            <a:r>
              <a:rPr lang="en-US" sz="3600" b="1" dirty="0">
                <a:solidFill>
                  <a:srgbClr val="FFFFFF"/>
                </a:solidFill>
              </a:rPr>
              <a:t> van </a:t>
            </a:r>
            <a:r>
              <a:rPr lang="en-US" sz="3600" b="1" dirty="0" err="1">
                <a:solidFill>
                  <a:srgbClr val="FFFFFF"/>
                </a:solidFill>
              </a:rPr>
              <a:t>huidkanker</a:t>
            </a:r>
            <a:br>
              <a:rPr lang="en-US" sz="3600" b="1" dirty="0">
                <a:solidFill>
                  <a:srgbClr val="FFFFFF"/>
                </a:solidFill>
              </a:rPr>
            </a:br>
            <a:r>
              <a:rPr lang="en-US" sz="3600" b="1" dirty="0" err="1">
                <a:solidFill>
                  <a:srgbClr val="FFFFFF"/>
                </a:solidFill>
              </a:rPr>
              <a:t>Westdorpe</a:t>
            </a:r>
            <a:br>
              <a:rPr lang="en-US" sz="36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(</a:t>
            </a:r>
            <a:r>
              <a:rPr lang="en-US" sz="2400" b="1" dirty="0" err="1">
                <a:solidFill>
                  <a:srgbClr val="FFFFFF"/>
                </a:solidFill>
              </a:rPr>
              <a:t>bomenkaart</a:t>
            </a:r>
            <a:r>
              <a:rPr lang="en-US" sz="2400" b="1" dirty="0">
                <a:solidFill>
                  <a:srgbClr val="FFFFFF"/>
                </a:solidFill>
              </a:rPr>
              <a:t>)</a:t>
            </a:r>
            <a:endParaRPr lang="nl-NL" sz="24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8AABC66-0DD0-4E97-8E6F-7D8E2A409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CAF46E8F-42EF-43AF-B3CC-A1768DB75F0E}"/>
              </a:ext>
            </a:extLst>
          </p:cNvPr>
          <p:cNvSpPr/>
          <p:nvPr/>
        </p:nvSpPr>
        <p:spPr>
          <a:xfrm>
            <a:off x="5850145" y="4146427"/>
            <a:ext cx="1793558" cy="22613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54B67F7-32DE-43AA-AB02-794F4914E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16199E2-DF46-459C-B8E0-EC3CB60E5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2051" y="4125365"/>
            <a:ext cx="819264" cy="162900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C67BCE5-CAF2-4FCB-9E21-F23933CF61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614"/>
          <a:stretch/>
        </p:blipFill>
        <p:spPr>
          <a:xfrm>
            <a:off x="234353" y="446527"/>
            <a:ext cx="5466961" cy="530784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E0D76DC-6718-4863-8475-8A558FABD4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621"/>
          <a:stretch/>
        </p:blipFill>
        <p:spPr>
          <a:xfrm>
            <a:off x="233815" y="446526"/>
            <a:ext cx="5467500" cy="531229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07BE3A8-62EF-40D0-8521-1C967C98BB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91"/>
          <a:stretch/>
        </p:blipFill>
        <p:spPr>
          <a:xfrm>
            <a:off x="233277" y="458767"/>
            <a:ext cx="5468037" cy="533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636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K</a:t>
            </a:r>
            <a:r>
              <a:rPr lang="nl-NL" sz="3600" b="1" dirty="0" err="1">
                <a:solidFill>
                  <a:srgbClr val="FFFFFF"/>
                </a:solidFill>
              </a:rPr>
              <a:t>ansen</a:t>
            </a:r>
            <a:endParaRPr lang="nl-NL" sz="36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pic>
        <p:nvPicPr>
          <p:cNvPr id="10" name="Afbeelding 9" descr="Afbeelding met geel, bloem, plant, Jakobskruiskruid&#10;&#10;Automatisch gegenereerde beschrijving">
            <a:extLst>
              <a:ext uri="{FF2B5EF4-FFF2-40B4-BE49-F238E27FC236}">
                <a16:creationId xmlns:a16="http://schemas.microsoft.com/office/drawing/2014/main" id="{EC0E0796-3600-4C5A-AAC8-7BC7F8E873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0" r="6610"/>
          <a:stretch/>
        </p:blipFill>
        <p:spPr>
          <a:xfrm>
            <a:off x="3449053" y="4144914"/>
            <a:ext cx="2164347" cy="2262108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7C476A83-EA8C-40B2-BD54-E3A293D5604D}"/>
              </a:ext>
            </a:extLst>
          </p:cNvPr>
          <p:cNvSpPr/>
          <p:nvPr/>
        </p:nvSpPr>
        <p:spPr>
          <a:xfrm>
            <a:off x="5854103" y="4144914"/>
            <a:ext cx="1803697" cy="22621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2457D8-7FDC-4AA7-9881-F8A8835B07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5158" y="4379658"/>
            <a:ext cx="1978367" cy="1788787"/>
          </a:xfrm>
        </p:spPr>
        <p:txBody>
          <a:bodyPr anchor="ctr">
            <a:normAutofit/>
          </a:bodyPr>
          <a:lstStyle/>
          <a:p>
            <a:r>
              <a:rPr lang="en-US" sz="2600" dirty="0" err="1">
                <a:solidFill>
                  <a:srgbClr val="FFFFFF"/>
                </a:solidFill>
              </a:rPr>
              <a:t>vooral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veel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zelf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doen</a:t>
            </a:r>
            <a:r>
              <a:rPr lang="en-US" sz="2600" dirty="0">
                <a:solidFill>
                  <a:srgbClr val="FFFFFF"/>
                </a:solidFill>
              </a:rPr>
              <a:t>!</a:t>
            </a:r>
            <a:endParaRPr lang="nl-NL" sz="2600" dirty="0">
              <a:solidFill>
                <a:srgbClr val="FFFFFF"/>
              </a:solidFill>
            </a:endParaRPr>
          </a:p>
        </p:txBody>
      </p:sp>
      <p:pic>
        <p:nvPicPr>
          <p:cNvPr id="6" name="Afbeelding 5" descr="Afbeelding met boom, gras, buiten, groen&#10;&#10;Automatisch gegenereerde beschrijving">
            <a:extLst>
              <a:ext uri="{FF2B5EF4-FFF2-40B4-BE49-F238E27FC236}">
                <a16:creationId xmlns:a16="http://schemas.microsoft.com/office/drawing/2014/main" id="{E97B12EB-EE34-45BD-A000-0AB0C15BC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07" y="450222"/>
            <a:ext cx="5275093" cy="3531840"/>
          </a:xfrm>
          <a:prstGeom prst="rect">
            <a:avLst/>
          </a:prstGeom>
        </p:spPr>
      </p:pic>
      <p:pic>
        <p:nvPicPr>
          <p:cNvPr id="9" name="Afbeelding 8" descr="Afbeelding met vogel, buiten, zangvogel, zittend&#10;&#10;Automatisch gegenereerde beschrijving">
            <a:extLst>
              <a:ext uri="{FF2B5EF4-FFF2-40B4-BE49-F238E27FC236}">
                <a16:creationId xmlns:a16="http://schemas.microsoft.com/office/drawing/2014/main" id="{0BB8C1E7-0755-4BC6-B872-4D94EA3B9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0147" y="4144914"/>
            <a:ext cx="2917147" cy="22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5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zo </a:t>
            </a:r>
            <a:r>
              <a:rPr lang="en-US" sz="3200" b="1" dirty="0" err="1">
                <a:solidFill>
                  <a:srgbClr val="FFFFFF"/>
                </a:solidFill>
              </a:rPr>
              <a:t>veel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mogelijk</a:t>
            </a:r>
            <a:r>
              <a:rPr lang="en-US" sz="3200" b="1" dirty="0">
                <a:solidFill>
                  <a:srgbClr val="FFFFFF"/>
                </a:solidFill>
              </a:rPr>
              <a:t> vergroenen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(</a:t>
            </a:r>
            <a:r>
              <a:rPr lang="en-US" sz="2400" b="1" dirty="0" err="1">
                <a:solidFill>
                  <a:srgbClr val="FFFFFF"/>
                </a:solidFill>
              </a:rPr>
              <a:t>groen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tenzij-principe</a:t>
            </a:r>
            <a:r>
              <a:rPr lang="en-US" sz="2400" b="1" dirty="0">
                <a:solidFill>
                  <a:srgbClr val="FFFFFF"/>
                </a:solidFill>
              </a:rPr>
              <a:t>)</a:t>
            </a:r>
            <a:endParaRPr lang="nl-NL" sz="24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6D1BFEE-B905-4DEF-945A-A166079FF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2183030-A401-405A-9431-823E948F9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40" y="450222"/>
            <a:ext cx="5297636" cy="351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3A2645B1-0770-4515-9FB0-EFF51BB52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21"/>
          <a:stretch/>
        </p:blipFill>
        <p:spPr bwMode="auto">
          <a:xfrm>
            <a:off x="363337" y="4145669"/>
            <a:ext cx="2396955" cy="226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E4D01574-2E15-43E4-BFA3-4919693A3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39"/>
          <a:stretch/>
        </p:blipFill>
        <p:spPr bwMode="auto">
          <a:xfrm>
            <a:off x="2943137" y="4145668"/>
            <a:ext cx="2721539" cy="226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1345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 err="1">
                <a:solidFill>
                  <a:srgbClr val="FFFFFF"/>
                </a:solidFill>
              </a:rPr>
              <a:t>bloeiende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kruiden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overal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waar</a:t>
            </a:r>
            <a:r>
              <a:rPr lang="en-US" sz="3200" b="1" dirty="0">
                <a:solidFill>
                  <a:srgbClr val="FFFFFF"/>
                </a:solidFill>
              </a:rPr>
              <a:t> het </a:t>
            </a:r>
            <a:r>
              <a:rPr lang="en-US" sz="3200" b="1" dirty="0" err="1">
                <a:solidFill>
                  <a:srgbClr val="FFFFFF"/>
                </a:solidFill>
              </a:rPr>
              <a:t>kan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2400" b="1" dirty="0">
                <a:solidFill>
                  <a:srgbClr val="FFFFFF"/>
                </a:solidFill>
              </a:rPr>
              <a:t>(</a:t>
            </a:r>
            <a:r>
              <a:rPr lang="en-US" sz="2400" b="1" dirty="0" err="1">
                <a:solidFill>
                  <a:srgbClr val="FFFFFF"/>
                </a:solidFill>
              </a:rPr>
              <a:t>inheems</a:t>
            </a:r>
            <a:r>
              <a:rPr lang="en-US" sz="2400" b="1" dirty="0">
                <a:solidFill>
                  <a:srgbClr val="FFFFFF"/>
                </a:solidFill>
              </a:rPr>
              <a:t>!)</a:t>
            </a:r>
            <a:endParaRPr lang="nl-NL" sz="24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DAD12E4-5C14-4A79-BD31-D1EDA5A99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CF6B4742-52A3-41DA-B9C2-553DF76B7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5" y="450223"/>
            <a:ext cx="5408613" cy="353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Afbeelding met plant, bloem&#10;&#10;Automatisch gegenereerde beschrijving">
            <a:extLst>
              <a:ext uri="{FF2B5EF4-FFF2-40B4-BE49-F238E27FC236}">
                <a16:creationId xmlns:a16="http://schemas.microsoft.com/office/drawing/2014/main" id="{73FAF7DB-2241-417B-936D-F50B4C1E9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4" y="4145669"/>
            <a:ext cx="3183133" cy="2261351"/>
          </a:xfrm>
          <a:prstGeom prst="rect">
            <a:avLst/>
          </a:prstGeom>
        </p:spPr>
      </p:pic>
      <p:pic>
        <p:nvPicPr>
          <p:cNvPr id="7" name="Afbeelding 6" descr="Afbeelding met bloem, plant, geel, buiten&#10;&#10;Automatisch gegenereerde beschrijving">
            <a:extLst>
              <a:ext uri="{FF2B5EF4-FFF2-40B4-BE49-F238E27FC236}">
                <a16:creationId xmlns:a16="http://schemas.microsoft.com/office/drawing/2014/main" id="{B365219E-EF68-4EEB-9BDA-3494F7139C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2" b="8588"/>
          <a:stretch/>
        </p:blipFill>
        <p:spPr>
          <a:xfrm>
            <a:off x="3593778" y="4145669"/>
            <a:ext cx="2020290" cy="224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273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 err="1">
                <a:solidFill>
                  <a:srgbClr val="FFFFFF"/>
                </a:solidFill>
              </a:rPr>
              <a:t>groene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wanden</a:t>
            </a:r>
            <a:r>
              <a:rPr lang="en-US" sz="3200" b="1" dirty="0">
                <a:solidFill>
                  <a:srgbClr val="FFFFFF"/>
                </a:solidFill>
              </a:rPr>
              <a:t> &amp; </a:t>
            </a:r>
            <a:r>
              <a:rPr lang="en-US" sz="3200" b="1" dirty="0" err="1">
                <a:solidFill>
                  <a:srgbClr val="FFFFFF"/>
                </a:solidFill>
              </a:rPr>
              <a:t>grasdaken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(met nectar en </a:t>
            </a:r>
            <a:r>
              <a:rPr lang="en-US" sz="2400" b="1" dirty="0" err="1">
                <a:solidFill>
                  <a:srgbClr val="FFFFFF"/>
                </a:solidFill>
              </a:rPr>
              <a:t>nestgelegenheid</a:t>
            </a:r>
            <a:r>
              <a:rPr lang="en-US" sz="2400" b="1" dirty="0">
                <a:solidFill>
                  <a:srgbClr val="FFFFFF"/>
                </a:solidFill>
              </a:rPr>
              <a:t>)</a:t>
            </a:r>
            <a:endParaRPr lang="nl-NL" sz="24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6D1BFEE-B905-4DEF-945A-A166079FF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02EE24D8-810E-462C-A74C-1C63E0C8D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04" y="467000"/>
            <a:ext cx="5327009" cy="35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E67D0FC2-ADF3-4D2A-8604-04EAE3E35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7" r="7250"/>
          <a:stretch/>
        </p:blipFill>
        <p:spPr bwMode="auto">
          <a:xfrm>
            <a:off x="302004" y="4134286"/>
            <a:ext cx="2598542" cy="228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 descr="Afbeelding met gras, buiten, gebouw, groen&#10;&#10;Automatisch gegenereerde beschrijving">
            <a:extLst>
              <a:ext uri="{FF2B5EF4-FFF2-40B4-BE49-F238E27FC236}">
                <a16:creationId xmlns:a16="http://schemas.microsoft.com/office/drawing/2014/main" id="{5CF63FE3-9D6F-4CB8-A140-BF225FAAAC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7"/>
          <a:stretch/>
        </p:blipFill>
        <p:spPr>
          <a:xfrm>
            <a:off x="3136624" y="4134286"/>
            <a:ext cx="2477443" cy="227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870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 err="1">
                <a:solidFill>
                  <a:srgbClr val="FFFFFF"/>
                </a:solidFill>
              </a:rPr>
              <a:t>groene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wanden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(van </a:t>
            </a:r>
            <a:r>
              <a:rPr lang="en-US" sz="2400" b="1" dirty="0" err="1">
                <a:solidFill>
                  <a:srgbClr val="FFFFFF"/>
                </a:solidFill>
              </a:rPr>
              <a:t>inheemse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soorten</a:t>
            </a:r>
            <a:r>
              <a:rPr lang="en-US" sz="2400" b="1" dirty="0">
                <a:solidFill>
                  <a:srgbClr val="FFFFFF"/>
                </a:solidFill>
              </a:rPr>
              <a:t>)</a:t>
            </a:r>
            <a:endParaRPr lang="nl-NL" sz="24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6D1BFEE-B905-4DEF-945A-A166079FF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5" name="Afbeelding 4" descr="Afbeelding met buiten, groen, plant, blad&#10;&#10;Automatisch gegenereerde beschrijving">
            <a:extLst>
              <a:ext uri="{FF2B5EF4-FFF2-40B4-BE49-F238E27FC236}">
                <a16:creationId xmlns:a16="http://schemas.microsoft.com/office/drawing/2014/main" id="{1EA47940-0078-4CBB-A791-7A166EFC8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05" y="441818"/>
            <a:ext cx="5367596" cy="3563618"/>
          </a:xfrm>
          <a:prstGeom prst="rect">
            <a:avLst/>
          </a:prstGeom>
        </p:spPr>
      </p:pic>
      <p:pic>
        <p:nvPicPr>
          <p:cNvPr id="7" name="Afbeelding 6" descr="Afbeelding met plant&#10;&#10;Automatisch gegenereerde beschrijving">
            <a:extLst>
              <a:ext uri="{FF2B5EF4-FFF2-40B4-BE49-F238E27FC236}">
                <a16:creationId xmlns:a16="http://schemas.microsoft.com/office/drawing/2014/main" id="{BA768009-8069-4EAD-B709-C21EC4B261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t="3049" r="23535" b="-3049"/>
          <a:stretch/>
        </p:blipFill>
        <p:spPr>
          <a:xfrm>
            <a:off x="2955641" y="4145670"/>
            <a:ext cx="2696450" cy="2335897"/>
          </a:xfrm>
          <a:prstGeom prst="rect">
            <a:avLst/>
          </a:prstGeom>
        </p:spPr>
      </p:pic>
      <p:pic>
        <p:nvPicPr>
          <p:cNvPr id="10" name="Afbeelding 9" descr="Afbeelding met boom, buiten, plant, struiken&#10;&#10;Automatisch gegenereerde beschrijving">
            <a:extLst>
              <a:ext uri="{FF2B5EF4-FFF2-40B4-BE49-F238E27FC236}">
                <a16:creationId xmlns:a16="http://schemas.microsoft.com/office/drawing/2014/main" id="{7D23D468-4FBD-44C8-843A-C0BA9D115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05" y="4145670"/>
            <a:ext cx="2443076" cy="227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916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 err="1">
                <a:solidFill>
                  <a:srgbClr val="FFFFFF"/>
                </a:solidFill>
              </a:rPr>
              <a:t>overal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waar</a:t>
            </a:r>
            <a:r>
              <a:rPr lang="en-US" sz="3200" b="1" dirty="0">
                <a:solidFill>
                  <a:srgbClr val="FFFFFF"/>
                </a:solidFill>
              </a:rPr>
              <a:t> het </a:t>
            </a:r>
            <a:r>
              <a:rPr lang="en-US" sz="3200" b="1" dirty="0" err="1">
                <a:solidFill>
                  <a:srgbClr val="FFFFFF"/>
                </a:solidFill>
              </a:rPr>
              <a:t>kan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bomen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voor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schaduw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planten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(met </a:t>
            </a:r>
            <a:r>
              <a:rPr lang="en-US" sz="2400" b="1" dirty="0" err="1">
                <a:solidFill>
                  <a:srgbClr val="FFFFFF"/>
                </a:solidFill>
              </a:rPr>
              <a:t>nestgelegenheid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voor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vogels</a:t>
            </a:r>
            <a:r>
              <a:rPr lang="en-US" sz="2400" b="1" dirty="0">
                <a:solidFill>
                  <a:srgbClr val="FFFFFF"/>
                </a:solidFill>
              </a:rPr>
              <a:t>)</a:t>
            </a:r>
            <a:endParaRPr lang="nl-NL" sz="24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6D1BFEE-B905-4DEF-945A-A166079FF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4" name="Afbeelding 3" descr="Afbeelding met gras, boom, buiten, veld&#10;&#10;Automatisch gegenereerde beschrijving">
            <a:extLst>
              <a:ext uri="{FF2B5EF4-FFF2-40B4-BE49-F238E27FC236}">
                <a16:creationId xmlns:a16="http://schemas.microsoft.com/office/drawing/2014/main" id="{F6FA986A-E9D1-400C-85D3-7DEF046CF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04" y="450223"/>
            <a:ext cx="5424478" cy="3531840"/>
          </a:xfrm>
          <a:prstGeom prst="rect">
            <a:avLst/>
          </a:prstGeom>
        </p:spPr>
      </p:pic>
      <p:pic>
        <p:nvPicPr>
          <p:cNvPr id="6" name="Afbeelding 5" descr="Afbeelding met boom, buiten, gras, park&#10;&#10;Automatisch gegenereerde beschrijving">
            <a:extLst>
              <a:ext uri="{FF2B5EF4-FFF2-40B4-BE49-F238E27FC236}">
                <a16:creationId xmlns:a16="http://schemas.microsoft.com/office/drawing/2014/main" id="{A19E92F3-3A8A-4E65-8C63-8E3C0EEA19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6" t="26022" r="6161"/>
          <a:stretch/>
        </p:blipFill>
        <p:spPr>
          <a:xfrm>
            <a:off x="2445035" y="4145666"/>
            <a:ext cx="3281448" cy="2262109"/>
          </a:xfrm>
          <a:prstGeom prst="rect">
            <a:avLst/>
          </a:prstGeom>
        </p:spPr>
      </p:pic>
      <p:pic>
        <p:nvPicPr>
          <p:cNvPr id="8" name="Afbeelding 7" descr="Afbeelding met buiten, boom, plant, bloem&#10;&#10;Automatisch gegenereerde beschrijving">
            <a:extLst>
              <a:ext uri="{FF2B5EF4-FFF2-40B4-BE49-F238E27FC236}">
                <a16:creationId xmlns:a16="http://schemas.microsoft.com/office/drawing/2014/main" id="{154C3FF8-7224-4049-8EDF-E7174C4078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48" y="4145666"/>
            <a:ext cx="2031024" cy="226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106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5503" y="886968"/>
            <a:ext cx="3059393" cy="2660904"/>
          </a:xfrm>
        </p:spPr>
        <p:txBody>
          <a:bodyPr anchor="ctr">
            <a:normAutofit/>
          </a:bodyPr>
          <a:lstStyle/>
          <a:p>
            <a:r>
              <a:rPr lang="en-US" sz="3200" b="1" dirty="0" err="1">
                <a:solidFill>
                  <a:srgbClr val="FFFFFF"/>
                </a:solidFill>
              </a:rPr>
              <a:t>klimaatadaptieve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bomen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voor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zekere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schaduw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(met nectar &amp; pollen </a:t>
            </a:r>
            <a:r>
              <a:rPr lang="en-US" sz="2400" b="1" dirty="0" err="1">
                <a:solidFill>
                  <a:srgbClr val="FFFFFF"/>
                </a:solidFill>
              </a:rPr>
              <a:t>voor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insecten</a:t>
            </a:r>
            <a:r>
              <a:rPr lang="en-US" sz="2400" b="1" dirty="0">
                <a:solidFill>
                  <a:srgbClr val="FFFFFF"/>
                </a:solidFill>
              </a:rPr>
              <a:t>)</a:t>
            </a:r>
            <a:endParaRPr lang="nl-NL" sz="24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6D1BFEE-B905-4DEF-945A-A166079FF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10" name="Afbeelding 9" descr="Afbeelding met boom, buiten, gras&#10;&#10;Automatisch gegenereerde beschrijving">
            <a:extLst>
              <a:ext uri="{FF2B5EF4-FFF2-40B4-BE49-F238E27FC236}">
                <a16:creationId xmlns:a16="http://schemas.microsoft.com/office/drawing/2014/main" id="{8E3B0110-8F88-48FE-8FAA-47827714A8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56" y="450222"/>
            <a:ext cx="5295605" cy="3531840"/>
          </a:xfrm>
          <a:prstGeom prst="rect">
            <a:avLst/>
          </a:prstGeom>
        </p:spPr>
      </p:pic>
      <p:pic>
        <p:nvPicPr>
          <p:cNvPr id="14" name="Afbeelding 13" descr="Afbeelding met boom, gras, buiten, lucht&#10;&#10;Automatisch gegenereerde beschrijving">
            <a:extLst>
              <a:ext uri="{FF2B5EF4-FFF2-40B4-BE49-F238E27FC236}">
                <a16:creationId xmlns:a16="http://schemas.microsoft.com/office/drawing/2014/main" id="{A8664B53-5880-4A3D-915B-DC103E0C9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335" y="4172450"/>
            <a:ext cx="1721837" cy="2235328"/>
          </a:xfrm>
          <a:prstGeom prst="rect">
            <a:avLst/>
          </a:prstGeom>
        </p:spPr>
      </p:pic>
      <p:pic>
        <p:nvPicPr>
          <p:cNvPr id="20" name="Afbeelding 19" descr="Afbeelding met boom, buiten, plant&#10;&#10;Automatisch gegenereerde beschrijving">
            <a:extLst>
              <a:ext uri="{FF2B5EF4-FFF2-40B4-BE49-F238E27FC236}">
                <a16:creationId xmlns:a16="http://schemas.microsoft.com/office/drawing/2014/main" id="{68706424-7345-49AC-BAC7-993A985E58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645" y="4172450"/>
            <a:ext cx="1721837" cy="2235328"/>
          </a:xfrm>
          <a:prstGeom prst="rect">
            <a:avLst/>
          </a:prstGeom>
        </p:spPr>
      </p:pic>
      <p:pic>
        <p:nvPicPr>
          <p:cNvPr id="24" name="Afbeelding 23" descr="Afbeelding met boom, gras, buiten, lucht&#10;&#10;Automatisch gegenereerde beschrijving">
            <a:extLst>
              <a:ext uri="{FF2B5EF4-FFF2-40B4-BE49-F238E27FC236}">
                <a16:creationId xmlns:a16="http://schemas.microsoft.com/office/drawing/2014/main" id="{5048BA22-6028-48D6-8E42-AB3FAC118A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55" y="4172450"/>
            <a:ext cx="1566615" cy="223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66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145" y="446527"/>
            <a:ext cx="2926816" cy="3535535"/>
          </a:xfrm>
        </p:spPr>
        <p:txBody>
          <a:bodyPr anchor="ctr">
            <a:normAutofit/>
          </a:bodyPr>
          <a:lstStyle/>
          <a:p>
            <a:r>
              <a:rPr lang="en-US" sz="3600" b="1" dirty="0" err="1">
                <a:solidFill>
                  <a:srgbClr val="FFFFFF"/>
                </a:solidFill>
              </a:rPr>
              <a:t>Denken</a:t>
            </a:r>
            <a:r>
              <a:rPr lang="en-US" sz="3600" b="1" dirty="0">
                <a:solidFill>
                  <a:srgbClr val="FFFFFF"/>
                </a:solidFill>
              </a:rPr>
              <a:t> (</a:t>
            </a:r>
            <a:r>
              <a:rPr lang="en-US" sz="3600" b="1" dirty="0" err="1">
                <a:solidFill>
                  <a:srgbClr val="FFFFFF"/>
                </a:solidFill>
              </a:rPr>
              <a:t>én</a:t>
            </a:r>
            <a:r>
              <a:rPr lang="en-US" sz="3600" b="1" dirty="0">
                <a:solidFill>
                  <a:srgbClr val="FFFFFF"/>
                </a:solidFill>
              </a:rPr>
              <a:t> </a:t>
            </a:r>
            <a:r>
              <a:rPr lang="en-US" sz="3600" b="1" dirty="0" err="1">
                <a:solidFill>
                  <a:srgbClr val="FFFFFF"/>
                </a:solidFill>
              </a:rPr>
              <a:t>werken</a:t>
            </a:r>
            <a:r>
              <a:rPr lang="en-US" sz="3600" b="1" dirty="0">
                <a:solidFill>
                  <a:srgbClr val="FFFFFF"/>
                </a:solidFill>
              </a:rPr>
              <a:t>) </a:t>
            </a:r>
            <a:r>
              <a:rPr lang="en-US" sz="3600" b="1" dirty="0" err="1">
                <a:solidFill>
                  <a:srgbClr val="FFFFFF"/>
                </a:solidFill>
              </a:rPr>
              <a:t>vanuit</a:t>
            </a:r>
            <a:r>
              <a:rPr lang="en-US" sz="3600" b="1" dirty="0">
                <a:solidFill>
                  <a:srgbClr val="FFFFFF"/>
                </a:solidFill>
              </a:rPr>
              <a:t> 11 </a:t>
            </a:r>
            <a:r>
              <a:rPr lang="en-US" sz="3600" b="1" dirty="0" err="1">
                <a:solidFill>
                  <a:srgbClr val="FFFFFF"/>
                </a:solidFill>
              </a:rPr>
              <a:t>thema’s</a:t>
            </a:r>
            <a:endParaRPr lang="nl-NL" sz="36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8AABC66-0DD0-4E97-8E6F-7D8E2A409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CAF46E8F-42EF-43AF-B3CC-A1768DB75F0E}"/>
              </a:ext>
            </a:extLst>
          </p:cNvPr>
          <p:cNvSpPr/>
          <p:nvPr/>
        </p:nvSpPr>
        <p:spPr>
          <a:xfrm>
            <a:off x="5850145" y="4146427"/>
            <a:ext cx="1793558" cy="22613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2EB673DE-623D-490C-A6B1-BFF724081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10" name="Afbeelding 9" descr="Afbeelding met tafel&#10;&#10;Automatisch gegenereerde beschrijving">
            <a:extLst>
              <a:ext uri="{FF2B5EF4-FFF2-40B4-BE49-F238E27FC236}">
                <a16:creationId xmlns:a16="http://schemas.microsoft.com/office/drawing/2014/main" id="{B851382D-0E27-432C-8058-C0439A519F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t="8270" r="22110" b="11708"/>
          <a:stretch/>
        </p:blipFill>
        <p:spPr>
          <a:xfrm>
            <a:off x="363336" y="446527"/>
            <a:ext cx="5381529" cy="4629675"/>
          </a:xfrm>
          <a:prstGeom prst="rect">
            <a:avLst/>
          </a:prstGeom>
        </p:spPr>
      </p:pic>
      <p:pic>
        <p:nvPicPr>
          <p:cNvPr id="21" name="Picture 2" descr="Afbeelding met gras, buiten, park, gebouw&#10;&#10;Automatisch gegenereerde beschrijving">
            <a:extLst>
              <a:ext uri="{FF2B5EF4-FFF2-40B4-BE49-F238E27FC236}">
                <a16:creationId xmlns:a16="http://schemas.microsoft.com/office/drawing/2014/main" id="{4D876A40-201C-45C7-9226-E7AC4EF31F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203"/>
          <a:stretch/>
        </p:blipFill>
        <p:spPr bwMode="auto">
          <a:xfrm>
            <a:off x="360513" y="5181027"/>
            <a:ext cx="1748213" cy="12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Afbeelding met vogel, buiten, klein, filiaal&#10;&#10;Automatisch gegenereerde beschrijving">
            <a:extLst>
              <a:ext uri="{FF2B5EF4-FFF2-40B4-BE49-F238E27FC236}">
                <a16:creationId xmlns:a16="http://schemas.microsoft.com/office/drawing/2014/main" id="{6A06D112-CE2B-49AC-809B-272C641E4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b="-1"/>
          <a:stretch/>
        </p:blipFill>
        <p:spPr bwMode="auto">
          <a:xfrm>
            <a:off x="2177221" y="5181027"/>
            <a:ext cx="1742665" cy="12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Afbeelding met gras, buiten, water, rivier&#10;&#10;Automatisch gegenereerde beschrijving">
            <a:extLst>
              <a:ext uri="{FF2B5EF4-FFF2-40B4-BE49-F238E27FC236}">
                <a16:creationId xmlns:a16="http://schemas.microsoft.com/office/drawing/2014/main" id="{9E9CE3FF-0374-471A-B2CE-6E52E10F6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r="35779" b="-3"/>
          <a:stretch/>
        </p:blipFill>
        <p:spPr bwMode="auto">
          <a:xfrm>
            <a:off x="3972526" y="5170289"/>
            <a:ext cx="1772339" cy="122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8914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wadis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(met nectar </a:t>
            </a:r>
            <a:r>
              <a:rPr lang="en-US" sz="2400" b="1" dirty="0" err="1">
                <a:solidFill>
                  <a:srgbClr val="FFFFFF"/>
                </a:solidFill>
              </a:rPr>
              <a:t>voor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insecten</a:t>
            </a:r>
            <a:r>
              <a:rPr lang="en-US" sz="2400" b="1" dirty="0">
                <a:solidFill>
                  <a:srgbClr val="FFFFFF"/>
                </a:solidFill>
              </a:rPr>
              <a:t> &amp; </a:t>
            </a:r>
            <a:r>
              <a:rPr lang="en-US" sz="2400" b="1" dirty="0" err="1">
                <a:solidFill>
                  <a:srgbClr val="FFFFFF"/>
                </a:solidFill>
              </a:rPr>
              <a:t>ontmoeting</a:t>
            </a:r>
            <a:r>
              <a:rPr lang="en-US" sz="2400" b="1" dirty="0">
                <a:solidFill>
                  <a:srgbClr val="FFFFFF"/>
                </a:solidFill>
              </a:rPr>
              <a:t>)</a:t>
            </a:r>
            <a:endParaRPr lang="nl-NL" sz="24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6D1BFEE-B905-4DEF-945A-A166079FF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1752A2C-45DE-4859-83D6-F78A2269D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1"/>
          <a:stretch/>
        </p:blipFill>
        <p:spPr bwMode="auto">
          <a:xfrm>
            <a:off x="290347" y="475005"/>
            <a:ext cx="5358911" cy="350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Natuurlijke wadi's – Buro Stad en Land">
            <a:extLst>
              <a:ext uri="{FF2B5EF4-FFF2-40B4-BE49-F238E27FC236}">
                <a16:creationId xmlns:a16="http://schemas.microsoft.com/office/drawing/2014/main" id="{457B97A0-5F84-4534-A5E4-84D470C44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47" y="4198289"/>
            <a:ext cx="2930519" cy="218470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 descr="Afbeelding met dier, bloem&#10;&#10;Automatisch gegenereerde beschrijving">
            <a:extLst>
              <a:ext uri="{FF2B5EF4-FFF2-40B4-BE49-F238E27FC236}">
                <a16:creationId xmlns:a16="http://schemas.microsoft.com/office/drawing/2014/main" id="{2D8BC630-784C-434F-980C-B67A98501D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1" r="20921"/>
          <a:stretch/>
        </p:blipFill>
        <p:spPr>
          <a:xfrm>
            <a:off x="3428525" y="4145671"/>
            <a:ext cx="2220734" cy="22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059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 err="1">
                <a:solidFill>
                  <a:srgbClr val="FFFFFF"/>
                </a:solidFill>
              </a:rPr>
              <a:t>ommetjes</a:t>
            </a:r>
            <a:r>
              <a:rPr lang="en-US" sz="3200" b="1" dirty="0">
                <a:solidFill>
                  <a:srgbClr val="FFFFFF"/>
                </a:solidFill>
              </a:rPr>
              <a:t> &amp; </a:t>
            </a:r>
            <a:r>
              <a:rPr lang="en-US" sz="3200" b="1" dirty="0" err="1">
                <a:solidFill>
                  <a:srgbClr val="FFFFFF"/>
                </a:solidFill>
              </a:rPr>
              <a:t>speelplaasten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(met </a:t>
            </a:r>
            <a:r>
              <a:rPr lang="en-US" sz="2400" b="1" dirty="0" err="1">
                <a:solidFill>
                  <a:srgbClr val="FFFFFF"/>
                </a:solidFill>
              </a:rPr>
              <a:t>nieuwe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biotopen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voor</a:t>
            </a:r>
            <a:r>
              <a:rPr lang="en-US" sz="2400" b="1" dirty="0">
                <a:solidFill>
                  <a:srgbClr val="FFFFFF"/>
                </a:solidFill>
              </a:rPr>
              <a:t> fauna)</a:t>
            </a:r>
            <a:endParaRPr lang="nl-NL" sz="24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6D1BFEE-B905-4DEF-945A-A166079FF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E739DA1-90A6-4C17-9180-9DF719734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47" y="450221"/>
            <a:ext cx="5412109" cy="3534144"/>
          </a:xfrm>
          <a:prstGeom prst="rect">
            <a:avLst/>
          </a:prstGeom>
        </p:spPr>
      </p:pic>
      <p:pic>
        <p:nvPicPr>
          <p:cNvPr id="21" name="Picture 6" descr="Afbeeldingsresultaat voor wandelen in de natuur">
            <a:extLst>
              <a:ext uri="{FF2B5EF4-FFF2-40B4-BE49-F238E27FC236}">
                <a16:creationId xmlns:a16="http://schemas.microsoft.com/office/drawing/2014/main" id="{13B7E0A3-C3A7-4CA9-9830-8425E42F2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5"/>
          <a:stretch/>
        </p:blipFill>
        <p:spPr bwMode="auto">
          <a:xfrm>
            <a:off x="313858" y="4145669"/>
            <a:ext cx="2913782" cy="226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Afbeelding 21" descr="Afbeelding met gras, buiten, bank, man&#10;&#10;Automatisch gegenereerde beschrijving">
            <a:extLst>
              <a:ext uri="{FF2B5EF4-FFF2-40B4-BE49-F238E27FC236}">
                <a16:creationId xmlns:a16="http://schemas.microsoft.com/office/drawing/2014/main" id="{A9338C4F-7EEC-4A23-ABD6-A0629C47EA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9" t="1" r="9614" b="-6"/>
          <a:stretch/>
        </p:blipFill>
        <p:spPr>
          <a:xfrm>
            <a:off x="3438200" y="4145670"/>
            <a:ext cx="2264256" cy="226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931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 err="1">
                <a:solidFill>
                  <a:srgbClr val="FFFFFF"/>
                </a:solidFill>
              </a:rPr>
              <a:t>anders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gaan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beheren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(met flora &amp; fauna </a:t>
            </a:r>
            <a:r>
              <a:rPr lang="en-US" sz="2400" b="1" dirty="0" err="1">
                <a:solidFill>
                  <a:srgbClr val="FFFFFF"/>
                </a:solidFill>
              </a:rPr>
              <a:t>als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uitgangspunt</a:t>
            </a:r>
            <a:r>
              <a:rPr lang="en-US" sz="2400" b="1" dirty="0">
                <a:solidFill>
                  <a:srgbClr val="FFFFFF"/>
                </a:solidFill>
              </a:rPr>
              <a:t>)</a:t>
            </a:r>
            <a:endParaRPr lang="nl-NL" sz="24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6D1BFEE-B905-4DEF-945A-A166079FF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14" name="Afbeelding 13" descr="Afbeelding met gras, buiten, veld, staand&#10;&#10;Automatisch gegenereerde beschrijving">
            <a:extLst>
              <a:ext uri="{FF2B5EF4-FFF2-40B4-BE49-F238E27FC236}">
                <a16:creationId xmlns:a16="http://schemas.microsoft.com/office/drawing/2014/main" id="{A44813EA-43F8-4EB5-993F-8566D8BE9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58" y="450221"/>
            <a:ext cx="5335417" cy="2160315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B68B3727-70AE-4753-8C5A-B19E8533E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2" t="187" b="-187"/>
          <a:stretch/>
        </p:blipFill>
        <p:spPr bwMode="auto">
          <a:xfrm>
            <a:off x="363337" y="2791272"/>
            <a:ext cx="2486066" cy="353184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 descr="Afbeelding met gras, buiten, veld, plant&#10;&#10;Automatisch gegenereerde beschrijving">
            <a:extLst>
              <a:ext uri="{FF2B5EF4-FFF2-40B4-BE49-F238E27FC236}">
                <a16:creationId xmlns:a16="http://schemas.microsoft.com/office/drawing/2014/main" id="{139E8B62-FBC4-4EB3-93CA-09D21EE225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b="8200"/>
          <a:stretch/>
        </p:blipFill>
        <p:spPr>
          <a:xfrm>
            <a:off x="3090114" y="4380234"/>
            <a:ext cx="2542975" cy="1942878"/>
          </a:xfrm>
          <a:prstGeom prst="rect">
            <a:avLst/>
          </a:prstGeom>
        </p:spPr>
      </p:pic>
      <p:pic>
        <p:nvPicPr>
          <p:cNvPr id="23" name="Afbeelding 22" descr="Afbeelding met buiten, water, gras, rivier&#10;&#10;Automatisch gegenereerde beschrijving">
            <a:extLst>
              <a:ext uri="{FF2B5EF4-FFF2-40B4-BE49-F238E27FC236}">
                <a16:creationId xmlns:a16="http://schemas.microsoft.com/office/drawing/2014/main" id="{C7ECA43F-57BA-43BF-BA47-F377EAB0F6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114" y="2764629"/>
            <a:ext cx="2542975" cy="146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002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nl-NL" sz="3200" b="1" dirty="0">
                <a:solidFill>
                  <a:srgbClr val="FFFFFF"/>
                </a:solidFill>
              </a:rPr>
              <a:t>anders gaan inrichten</a:t>
            </a:r>
            <a:br>
              <a:rPr lang="nl-NL" sz="3200" b="1" dirty="0">
                <a:solidFill>
                  <a:srgbClr val="FFFFFF"/>
                </a:solidFill>
              </a:rPr>
            </a:br>
            <a:r>
              <a:rPr lang="nl-NL" sz="2400" b="1" dirty="0">
                <a:solidFill>
                  <a:srgbClr val="FFFFFF"/>
                </a:solidFill>
              </a:rPr>
              <a:t>(gericht op creëren van biotoop voor flora &amp; fauna, plus klimaatadaptief)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6D1BFEE-B905-4DEF-945A-A166079FF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21" name="Afbeelding 20" descr="Afbeelding met gras, buiten, stof, berg&#10;&#10;Automatisch gegenereerde beschrijving">
            <a:extLst>
              <a:ext uri="{FF2B5EF4-FFF2-40B4-BE49-F238E27FC236}">
                <a16:creationId xmlns:a16="http://schemas.microsoft.com/office/drawing/2014/main" id="{8671B202-617F-45B3-86B6-12D9361AB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" y="493601"/>
            <a:ext cx="2395562" cy="1863698"/>
          </a:xfrm>
          <a:prstGeom prst="rect">
            <a:avLst/>
          </a:prstGeom>
        </p:spPr>
      </p:pic>
      <p:pic>
        <p:nvPicPr>
          <p:cNvPr id="22" name="Picture 2" descr="Groene schoolpleinen Deventer – Ulebelt">
            <a:extLst>
              <a:ext uri="{FF2B5EF4-FFF2-40B4-BE49-F238E27FC236}">
                <a16:creationId xmlns:a16="http://schemas.microsoft.com/office/drawing/2014/main" id="{1895B550-3AE6-4B66-A79E-AB2166DC6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53" y="2607515"/>
            <a:ext cx="2395563" cy="179667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Bootcamp in Haarlem voor een sterk, fit en vitaal lichaam">
            <a:extLst>
              <a:ext uri="{FF2B5EF4-FFF2-40B4-BE49-F238E27FC236}">
                <a16:creationId xmlns:a16="http://schemas.microsoft.com/office/drawing/2014/main" id="{608E1CAC-5523-411B-8DCE-616B3F9FD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44" y="493601"/>
            <a:ext cx="2542461" cy="188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E8D9243F-3C45-4B18-8AC1-5249BB523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846" y="2607515"/>
            <a:ext cx="2533858" cy="182911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ijdelijke aanduiding voor afbeelding 27" descr="Afbeelding met gras, buiten, veld, pad&#10;&#10;Automatisch gegenereerde beschrijving">
            <a:extLst>
              <a:ext uri="{FF2B5EF4-FFF2-40B4-BE49-F238E27FC236}">
                <a16:creationId xmlns:a16="http://schemas.microsoft.com/office/drawing/2014/main" id="{E99B3FF5-1121-4CA5-AFBD-717ED0561C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r="14024"/>
          <a:stretch/>
        </p:blipFill>
        <p:spPr>
          <a:xfrm>
            <a:off x="461553" y="4654403"/>
            <a:ext cx="2395854" cy="1662125"/>
          </a:xfrm>
          <a:prstGeom prst="rect">
            <a:avLst/>
          </a:prstGeom>
        </p:spPr>
      </p:pic>
      <p:pic>
        <p:nvPicPr>
          <p:cNvPr id="27" name="Afbeelding 26" descr="Afbeelding met gras, buiten, veld, stof&#10;&#10;Automatisch gegenereerde beschrijving">
            <a:extLst>
              <a:ext uri="{FF2B5EF4-FFF2-40B4-BE49-F238E27FC236}">
                <a16:creationId xmlns:a16="http://schemas.microsoft.com/office/drawing/2014/main" id="{557A4D8D-A834-4986-ABFE-6AB69575059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r="9990"/>
          <a:stretch/>
        </p:blipFill>
        <p:spPr>
          <a:xfrm>
            <a:off x="3086847" y="4666140"/>
            <a:ext cx="2533858" cy="169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813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en: </a:t>
            </a:r>
            <a:r>
              <a:rPr lang="en-US" sz="3200" b="1" dirty="0" err="1">
                <a:solidFill>
                  <a:srgbClr val="FFFFFF"/>
                </a:solidFill>
              </a:rPr>
              <a:t>een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integrale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aanpak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leidt</a:t>
            </a:r>
            <a:r>
              <a:rPr lang="en-US" sz="3200" b="1" dirty="0">
                <a:solidFill>
                  <a:srgbClr val="FFFFFF"/>
                </a:solidFill>
              </a:rPr>
              <a:t> tot </a:t>
            </a:r>
            <a:r>
              <a:rPr lang="en-US" sz="3200" b="1" dirty="0" err="1">
                <a:solidFill>
                  <a:srgbClr val="FFFFFF"/>
                </a:solidFill>
              </a:rPr>
              <a:t>veel</a:t>
            </a:r>
            <a:r>
              <a:rPr lang="en-US" sz="3200" b="1" dirty="0">
                <a:solidFill>
                  <a:srgbClr val="FFFFFF"/>
                </a:solidFill>
              </a:rPr>
              <a:t> gratis </a:t>
            </a:r>
            <a:r>
              <a:rPr lang="en-US" sz="3200" b="1" dirty="0" err="1">
                <a:solidFill>
                  <a:srgbClr val="FFFFFF"/>
                </a:solidFill>
              </a:rPr>
              <a:t>bijproducten</a:t>
            </a:r>
            <a:endParaRPr lang="nl-NL" sz="32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pic>
        <p:nvPicPr>
          <p:cNvPr id="10" name="Afbeelding 9" descr="Afbeelding met geel, bloem, plant, Jakobskruiskruid&#10;&#10;Automatisch gegenereerde beschrijving">
            <a:extLst>
              <a:ext uri="{FF2B5EF4-FFF2-40B4-BE49-F238E27FC236}">
                <a16:creationId xmlns:a16="http://schemas.microsoft.com/office/drawing/2014/main" id="{EC0E0796-3600-4C5A-AAC8-7BC7F8E873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0" r="6610"/>
          <a:stretch/>
        </p:blipFill>
        <p:spPr>
          <a:xfrm>
            <a:off x="3449053" y="4144914"/>
            <a:ext cx="2164347" cy="2262108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7C476A83-EA8C-40B2-BD54-E3A293D5604D}"/>
              </a:ext>
            </a:extLst>
          </p:cNvPr>
          <p:cNvSpPr/>
          <p:nvPr/>
        </p:nvSpPr>
        <p:spPr>
          <a:xfrm>
            <a:off x="5854103" y="4144914"/>
            <a:ext cx="1803697" cy="22621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2457D8-7FDC-4AA7-9881-F8A8835B07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5158" y="4379658"/>
            <a:ext cx="1978367" cy="1788787"/>
          </a:xfrm>
        </p:spPr>
        <p:txBody>
          <a:bodyPr anchor="ctr">
            <a:normAutofit/>
          </a:bodyPr>
          <a:lstStyle/>
          <a:p>
            <a:endParaRPr lang="nl-NL" sz="2600" dirty="0">
              <a:solidFill>
                <a:srgbClr val="FFFFFF"/>
              </a:solidFill>
            </a:endParaRPr>
          </a:p>
        </p:txBody>
      </p:sp>
      <p:pic>
        <p:nvPicPr>
          <p:cNvPr id="6" name="Afbeelding 5" descr="Afbeelding met boom, gras, buiten, groen&#10;&#10;Automatisch gegenereerde beschrijving">
            <a:extLst>
              <a:ext uri="{FF2B5EF4-FFF2-40B4-BE49-F238E27FC236}">
                <a16:creationId xmlns:a16="http://schemas.microsoft.com/office/drawing/2014/main" id="{E97B12EB-EE34-45BD-A000-0AB0C15BC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07" y="450222"/>
            <a:ext cx="5275093" cy="3531840"/>
          </a:xfrm>
          <a:prstGeom prst="rect">
            <a:avLst/>
          </a:prstGeom>
        </p:spPr>
      </p:pic>
      <p:pic>
        <p:nvPicPr>
          <p:cNvPr id="9" name="Afbeelding 8" descr="Afbeelding met vogel, buiten, zangvogel, zittend&#10;&#10;Automatisch gegenereerde beschrijving">
            <a:extLst>
              <a:ext uri="{FF2B5EF4-FFF2-40B4-BE49-F238E27FC236}">
                <a16:creationId xmlns:a16="http://schemas.microsoft.com/office/drawing/2014/main" id="{0BB8C1E7-0755-4BC6-B872-4D94EA3B9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0147" y="4144914"/>
            <a:ext cx="2917147" cy="22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611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en: </a:t>
            </a:r>
            <a:r>
              <a:rPr lang="en-US" sz="3200" b="1" dirty="0" err="1">
                <a:solidFill>
                  <a:srgbClr val="FFFFFF"/>
                </a:solidFill>
              </a:rPr>
              <a:t>een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integrale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aanpak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leidt</a:t>
            </a:r>
            <a:r>
              <a:rPr lang="en-US" sz="3200" b="1" dirty="0">
                <a:solidFill>
                  <a:srgbClr val="FFFFFF"/>
                </a:solidFill>
              </a:rPr>
              <a:t> tot </a:t>
            </a:r>
            <a:r>
              <a:rPr lang="en-US" sz="3200" b="1" dirty="0" err="1">
                <a:solidFill>
                  <a:srgbClr val="FFFFFF"/>
                </a:solidFill>
              </a:rPr>
              <a:t>veel</a:t>
            </a:r>
            <a:r>
              <a:rPr lang="en-US" sz="3200" b="1" dirty="0">
                <a:solidFill>
                  <a:srgbClr val="FFFFFF"/>
                </a:solidFill>
              </a:rPr>
              <a:t> gratis </a:t>
            </a:r>
            <a:r>
              <a:rPr lang="en-US" sz="3200" b="1" dirty="0" err="1">
                <a:solidFill>
                  <a:srgbClr val="FFFFFF"/>
                </a:solidFill>
              </a:rPr>
              <a:t>bijproducten</a:t>
            </a:r>
            <a:endParaRPr lang="nl-NL" sz="32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pic>
        <p:nvPicPr>
          <p:cNvPr id="10" name="Afbeelding 9" descr="Afbeelding met geel, bloem, plant, Jakobskruiskruid&#10;&#10;Automatisch gegenereerde beschrijving">
            <a:extLst>
              <a:ext uri="{FF2B5EF4-FFF2-40B4-BE49-F238E27FC236}">
                <a16:creationId xmlns:a16="http://schemas.microsoft.com/office/drawing/2014/main" id="{EC0E0796-3600-4C5A-AAC8-7BC7F8E873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0" r="6610"/>
          <a:stretch/>
        </p:blipFill>
        <p:spPr>
          <a:xfrm>
            <a:off x="3449053" y="4144914"/>
            <a:ext cx="2164347" cy="2262108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7C476A83-EA8C-40B2-BD54-E3A293D5604D}"/>
              </a:ext>
            </a:extLst>
          </p:cNvPr>
          <p:cNvSpPr/>
          <p:nvPr/>
        </p:nvSpPr>
        <p:spPr>
          <a:xfrm>
            <a:off x="5854103" y="4144914"/>
            <a:ext cx="1803697" cy="22621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2457D8-7FDC-4AA7-9881-F8A8835B07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5158" y="4379658"/>
            <a:ext cx="1978367" cy="17887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solidFill>
                  <a:srgbClr val="FFFFFF"/>
                </a:solidFill>
              </a:rPr>
              <a:t>DNW</a:t>
            </a:r>
          </a:p>
          <a:p>
            <a:r>
              <a:rPr lang="en-US" sz="2600" dirty="0" err="1">
                <a:solidFill>
                  <a:srgbClr val="FFFFFF"/>
                </a:solidFill>
              </a:rPr>
              <a:t>gewoon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doen</a:t>
            </a:r>
            <a:r>
              <a:rPr lang="en-US" sz="2600" dirty="0">
                <a:solidFill>
                  <a:srgbClr val="FFFFFF"/>
                </a:solidFill>
              </a:rPr>
              <a:t>!!</a:t>
            </a:r>
            <a:endParaRPr lang="nl-NL" sz="2600" dirty="0">
              <a:solidFill>
                <a:srgbClr val="FFFFFF"/>
              </a:solidFill>
            </a:endParaRPr>
          </a:p>
        </p:txBody>
      </p:sp>
      <p:pic>
        <p:nvPicPr>
          <p:cNvPr id="6" name="Afbeelding 5" descr="Afbeelding met boom, gras, buiten, groen&#10;&#10;Automatisch gegenereerde beschrijving">
            <a:extLst>
              <a:ext uri="{FF2B5EF4-FFF2-40B4-BE49-F238E27FC236}">
                <a16:creationId xmlns:a16="http://schemas.microsoft.com/office/drawing/2014/main" id="{E97B12EB-EE34-45BD-A000-0AB0C15BC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07" y="450222"/>
            <a:ext cx="5275093" cy="3531840"/>
          </a:xfrm>
          <a:prstGeom prst="rect">
            <a:avLst/>
          </a:prstGeom>
        </p:spPr>
      </p:pic>
      <p:pic>
        <p:nvPicPr>
          <p:cNvPr id="9" name="Afbeelding 8" descr="Afbeelding met vogel, buiten, zangvogel, zittend&#10;&#10;Automatisch gegenereerde beschrijving">
            <a:extLst>
              <a:ext uri="{FF2B5EF4-FFF2-40B4-BE49-F238E27FC236}">
                <a16:creationId xmlns:a16="http://schemas.microsoft.com/office/drawing/2014/main" id="{0BB8C1E7-0755-4BC6-B872-4D94EA3B9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0147" y="4144914"/>
            <a:ext cx="2917147" cy="22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964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el 1">
            <a:extLst>
              <a:ext uri="{FF2B5EF4-FFF2-40B4-BE49-F238E27FC236}">
                <a16:creationId xmlns:a16="http://schemas.microsoft.com/office/drawing/2014/main" id="{FA8BA2F6-3F88-41C2-A8F2-2E0E5E115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0"/>
          </a:xfrm>
        </p:spPr>
        <p:txBody>
          <a:bodyPr/>
          <a:lstStyle/>
          <a:p>
            <a:endParaRPr lang="nl-NL" altLang="nl-NL">
              <a:latin typeface="Arial" panose="020B0604020202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0A0AD0-342E-4AC4-B963-B0F6FE1AAA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4638" y="1298575"/>
            <a:ext cx="8594725" cy="4937125"/>
          </a:xfrm>
        </p:spPr>
        <p:txBody>
          <a:bodyPr/>
          <a:lstStyle/>
          <a:p>
            <a:pPr>
              <a:defRPr/>
            </a:pPr>
            <a:endParaRPr lang="nl-NL"/>
          </a:p>
        </p:txBody>
      </p:sp>
      <p:pic>
        <p:nvPicPr>
          <p:cNvPr id="86020" name="Afbeelding 3">
            <a:extLst>
              <a:ext uri="{FF2B5EF4-FFF2-40B4-BE49-F238E27FC236}">
                <a16:creationId xmlns:a16="http://schemas.microsoft.com/office/drawing/2014/main" id="{B2AA43D6-3E45-42CC-B9C5-A0EE1CF98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5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990" y="3568784"/>
            <a:ext cx="2967789" cy="2387600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err="1"/>
              <a:t>Vragen</a:t>
            </a:r>
            <a:r>
              <a:rPr lang="en-US" sz="4400" b="1" dirty="0"/>
              <a:t>? </a:t>
            </a:r>
            <a:endParaRPr lang="nl-NL" sz="4400" b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A611999-DE3E-47B7-8B48-41631829E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27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990" y="3568784"/>
            <a:ext cx="6023810" cy="23876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6600"/>
                </a:solidFill>
              </a:rPr>
              <a:t>D</a:t>
            </a:r>
            <a:r>
              <a:rPr lang="en-US" sz="2800" b="1" dirty="0"/>
              <a:t>e</a:t>
            </a:r>
            <a:r>
              <a:rPr lang="en-US" sz="2800" b="1" dirty="0">
                <a:solidFill>
                  <a:srgbClr val="FF6600"/>
                </a:solidFill>
              </a:rPr>
              <a:t> </a:t>
            </a:r>
            <a:r>
              <a:rPr lang="en-US" sz="2800" b="1" dirty="0" err="1">
                <a:solidFill>
                  <a:srgbClr val="FF6600"/>
                </a:solidFill>
              </a:rPr>
              <a:t>N</a:t>
            </a:r>
            <a:r>
              <a:rPr lang="en-US" sz="2800" b="1" dirty="0" err="1"/>
              <a:t>ieuwe</a:t>
            </a:r>
            <a:r>
              <a:rPr lang="en-US" sz="2800" b="1" dirty="0">
                <a:solidFill>
                  <a:srgbClr val="FF6600"/>
                </a:solidFill>
              </a:rPr>
              <a:t> </a:t>
            </a:r>
            <a:r>
              <a:rPr lang="en-US" sz="2800" b="1" dirty="0" err="1">
                <a:solidFill>
                  <a:srgbClr val="FF6600"/>
                </a:solidFill>
              </a:rPr>
              <a:t>w</a:t>
            </a:r>
            <a:r>
              <a:rPr lang="en-US" sz="2800" b="1" dirty="0" err="1"/>
              <a:t>Aarde</a:t>
            </a:r>
            <a:br>
              <a:rPr lang="en-US" sz="1800" b="1" dirty="0">
                <a:solidFill>
                  <a:srgbClr val="FF6600"/>
                </a:solidFill>
              </a:rPr>
            </a:br>
            <a:r>
              <a:rPr lang="en-US" sz="1200" b="1" dirty="0" err="1"/>
              <a:t>een</a:t>
            </a:r>
            <a:r>
              <a:rPr lang="en-US" sz="1200" b="1" dirty="0"/>
              <a:t> product van:</a:t>
            </a:r>
            <a:br>
              <a:rPr lang="en-US" sz="1200" b="1" dirty="0"/>
            </a:br>
            <a:br>
              <a:rPr lang="en-US" sz="1800" b="1" dirty="0"/>
            </a:br>
            <a:r>
              <a:rPr lang="en-US" sz="1800" b="1" dirty="0"/>
              <a:t>Buiting Advies </a:t>
            </a:r>
            <a:r>
              <a:rPr lang="en-US" sz="1800" b="1" dirty="0" err="1"/>
              <a:t>bv</a:t>
            </a:r>
            <a:r>
              <a:rPr lang="en-US" sz="1800" b="1" dirty="0"/>
              <a:t> </a:t>
            </a:r>
            <a:br>
              <a:rPr lang="en-US" sz="1800" b="1" dirty="0"/>
            </a:br>
            <a:r>
              <a:rPr lang="en-US" sz="1800" b="1" dirty="0">
                <a:hlinkClick r:id="rId2"/>
              </a:rPr>
              <a:t>www.buiting.nl</a:t>
            </a:r>
            <a:br>
              <a:rPr lang="en-US" sz="1800" b="1" dirty="0"/>
            </a:br>
            <a:r>
              <a:rPr lang="en-US" sz="1800" b="1" dirty="0"/>
              <a:t>0313 61 90 42</a:t>
            </a:r>
            <a:br>
              <a:rPr lang="en-US" sz="1800" b="1" dirty="0"/>
            </a:br>
            <a:r>
              <a:rPr lang="en-US" sz="1400" b="1" dirty="0"/>
              <a:t>advies@buiting.nl</a:t>
            </a:r>
            <a:endParaRPr lang="nl-NL" sz="1400" b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A611999-DE3E-47B7-8B48-41631829E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5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145" y="446527"/>
            <a:ext cx="2926816" cy="3535535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Noor, hoe </a:t>
            </a:r>
            <a:r>
              <a:rPr lang="en-US" sz="3600" b="1" dirty="0" err="1">
                <a:solidFill>
                  <a:srgbClr val="FFFFFF"/>
                </a:solidFill>
              </a:rPr>
              <a:t>staan</a:t>
            </a:r>
            <a:r>
              <a:rPr lang="en-US" sz="3600" b="1" dirty="0">
                <a:solidFill>
                  <a:srgbClr val="FFFFFF"/>
                </a:solidFill>
              </a:rPr>
              <a:t> we er </a:t>
            </a:r>
            <a:r>
              <a:rPr lang="en-US" sz="3600" b="1" dirty="0" err="1">
                <a:solidFill>
                  <a:srgbClr val="FFFFFF"/>
                </a:solidFill>
              </a:rPr>
              <a:t>voor</a:t>
            </a:r>
            <a:r>
              <a:rPr lang="en-US" sz="3600" b="1" dirty="0">
                <a:solidFill>
                  <a:srgbClr val="FFFFFF"/>
                </a:solidFill>
              </a:rPr>
              <a:t>?</a:t>
            </a:r>
            <a:br>
              <a:rPr lang="en-US" sz="3600" b="1" dirty="0">
                <a:solidFill>
                  <a:srgbClr val="FFFFFF"/>
                </a:solidFill>
              </a:rPr>
            </a:br>
            <a:r>
              <a:rPr lang="en-US" sz="1600" b="1" dirty="0">
                <a:solidFill>
                  <a:srgbClr val="FFFFFF"/>
                </a:solidFill>
              </a:rPr>
              <a:t>(op basis van opensource data)</a:t>
            </a:r>
            <a:endParaRPr lang="nl-NL" sz="1600" b="1" dirty="0">
              <a:solidFill>
                <a:srgbClr val="FFFFFF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8AABC66-0DD0-4E97-8E6F-7D8E2A409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CAF46E8F-42EF-43AF-B3CC-A1768DB75F0E}"/>
              </a:ext>
            </a:extLst>
          </p:cNvPr>
          <p:cNvSpPr/>
          <p:nvPr/>
        </p:nvSpPr>
        <p:spPr>
          <a:xfrm>
            <a:off x="5850145" y="4146427"/>
            <a:ext cx="1793558" cy="22613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2457D8-7FDC-4AA7-9881-F8A8835B07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4948" y="4379658"/>
            <a:ext cx="2125578" cy="1788787"/>
          </a:xfrm>
        </p:spPr>
        <p:txBody>
          <a:bodyPr anchor="ctr">
            <a:normAutofit/>
          </a:bodyPr>
          <a:lstStyle/>
          <a:p>
            <a:r>
              <a:rPr lang="nl-NL" sz="2600" dirty="0">
                <a:solidFill>
                  <a:srgbClr val="FFFFFF"/>
                </a:solidFill>
              </a:rPr>
              <a:t>wat verschillende thema’s</a:t>
            </a:r>
          </a:p>
        </p:txBody>
      </p:sp>
      <p:pic>
        <p:nvPicPr>
          <p:cNvPr id="7" name="Afbeelding 6" descr="Afbeelding met boot, lucht, buiten, haven&#10;&#10;Automatisch gegenereerde beschrijving">
            <a:extLst>
              <a:ext uri="{FF2B5EF4-FFF2-40B4-BE49-F238E27FC236}">
                <a16:creationId xmlns:a16="http://schemas.microsoft.com/office/drawing/2014/main" id="{F27E64C3-28C2-434C-8F1D-922C71569C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r="39315"/>
          <a:stretch/>
        </p:blipFill>
        <p:spPr>
          <a:xfrm>
            <a:off x="363336" y="446526"/>
            <a:ext cx="5331611" cy="596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59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nl-NL" sz="3600" b="1" dirty="0">
                <a:solidFill>
                  <a:srgbClr val="FFFFFF"/>
                </a:solidFill>
              </a:rPr>
              <a:t>Klimaat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6D1BFEE-B905-4DEF-945A-A166079FF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4" name="Afbeelding 3" descr="Afbeelding met lucht, buiten, gras&#10;&#10;Automatisch gegenereerde beschrijving">
            <a:extLst>
              <a:ext uri="{FF2B5EF4-FFF2-40B4-BE49-F238E27FC236}">
                <a16:creationId xmlns:a16="http://schemas.microsoft.com/office/drawing/2014/main" id="{E4E387D6-64B9-42BD-BD82-E5CFE589C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37" y="450221"/>
            <a:ext cx="5419288" cy="3531840"/>
          </a:xfrm>
          <a:prstGeom prst="rect">
            <a:avLst/>
          </a:prstGeom>
        </p:spPr>
      </p:pic>
      <p:pic>
        <p:nvPicPr>
          <p:cNvPr id="7" name="Afbeelding 6" descr="Afbeelding met huis&#10;&#10;Automatisch gegenereerde beschrijving">
            <a:extLst>
              <a:ext uri="{FF2B5EF4-FFF2-40B4-BE49-F238E27FC236}">
                <a16:creationId xmlns:a16="http://schemas.microsoft.com/office/drawing/2014/main" id="{F6931DC7-30BC-4567-879D-7EE06B46F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37" y="4145670"/>
            <a:ext cx="2717492" cy="2271823"/>
          </a:xfrm>
          <a:prstGeom prst="rect">
            <a:avLst/>
          </a:prstGeom>
        </p:spPr>
      </p:pic>
      <p:pic>
        <p:nvPicPr>
          <p:cNvPr id="9" name="Afbeelding 8" descr="Afbeelding met buiten, grond, boom, lucht&#10;&#10;Automatisch gegenereerde beschrijving">
            <a:extLst>
              <a:ext uri="{FF2B5EF4-FFF2-40B4-BE49-F238E27FC236}">
                <a16:creationId xmlns:a16="http://schemas.microsoft.com/office/drawing/2014/main" id="{4B9853D8-65B6-46D5-883B-626244A4D4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8"/>
          <a:stretch/>
        </p:blipFill>
        <p:spPr>
          <a:xfrm>
            <a:off x="3162650" y="4145668"/>
            <a:ext cx="2533475" cy="226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06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w</a:t>
            </a:r>
            <a:r>
              <a:rPr lang="nl-NL" sz="3200" b="1" dirty="0">
                <a:solidFill>
                  <a:srgbClr val="FFFFFF"/>
                </a:solidFill>
              </a:rPr>
              <a:t>aterdiepte bij hevige neerslag</a:t>
            </a:r>
            <a:br>
              <a:rPr lang="nl-NL" sz="3200" b="1" dirty="0">
                <a:solidFill>
                  <a:srgbClr val="FFFFFF"/>
                </a:solidFill>
              </a:rPr>
            </a:br>
            <a:r>
              <a:rPr lang="nl-NL" sz="3200" b="1" dirty="0">
                <a:solidFill>
                  <a:srgbClr val="FFFFFF"/>
                </a:solidFill>
              </a:rPr>
              <a:t>Vlissingen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6D1BFEE-B905-4DEF-945A-A166079FF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7733199-76BB-46D8-A8AF-B1C433697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80" y="471744"/>
            <a:ext cx="5496277" cy="534679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61B2CB23-0686-4B53-ADD8-DEA390ADF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7588" y="4677277"/>
            <a:ext cx="1845338" cy="113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94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8664F7B-B036-4F67-B534-C337B62BC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10"/>
          <a:stretch/>
        </p:blipFill>
        <p:spPr>
          <a:xfrm>
            <a:off x="196649" y="467072"/>
            <a:ext cx="5496277" cy="5346797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6" y="450222"/>
            <a:ext cx="2926815" cy="3531840"/>
          </a:xfrm>
          <a:prstGeom prst="rect">
            <a:avLst/>
          </a:prstGeom>
          <a:solidFill>
            <a:srgbClr val="59595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41281-03FD-4C52-829E-63DD48A7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5770" y="886968"/>
            <a:ext cx="2826676" cy="2660904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w</a:t>
            </a:r>
            <a:r>
              <a:rPr lang="nl-NL" sz="3200" b="1" dirty="0">
                <a:solidFill>
                  <a:srgbClr val="FFFFFF"/>
                </a:solidFill>
              </a:rPr>
              <a:t>aterdiepte bij hevige neerslag</a:t>
            </a:r>
            <a:br>
              <a:rPr lang="nl-NL" sz="3200" b="1" dirty="0">
                <a:solidFill>
                  <a:srgbClr val="FFFFFF"/>
                </a:solidFill>
              </a:rPr>
            </a:br>
            <a:r>
              <a:rPr lang="nl-NL" sz="3200" b="1" dirty="0">
                <a:solidFill>
                  <a:srgbClr val="FFFFFF"/>
                </a:solidFill>
              </a:rPr>
              <a:t>Port Greve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145" y="4145670"/>
            <a:ext cx="1793558" cy="226210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FE8F5-3FB3-48E6-995A-0B23EE9E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7366" y="4146797"/>
            <a:ext cx="1013297" cy="1060960"/>
          </a:xfrm>
          <a:prstGeom prst="rect">
            <a:avLst/>
          </a:prstGeom>
          <a:solidFill>
            <a:srgbClr val="2F4155">
              <a:alpha val="20000"/>
            </a:srgbClr>
          </a:solidFill>
          <a:ln w="25400">
            <a:solidFill>
              <a:srgbClr val="2F4155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3664" y="5350513"/>
            <a:ext cx="1013297" cy="1060960"/>
          </a:xfrm>
          <a:prstGeom prst="rect">
            <a:avLst/>
          </a:prstGeom>
          <a:solidFill>
            <a:srgbClr val="2F4155"/>
          </a:solidFill>
          <a:ln w="25400">
            <a:solidFill>
              <a:srgbClr val="2F4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F90589-B621-4A45-B526-1CB37BC6C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5464276"/>
            <a:ext cx="849575" cy="8047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6D1BFEE-B905-4DEF-945A-A166079FF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5" y="4571805"/>
            <a:ext cx="1346920" cy="127190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61B2CB23-0686-4B53-ADD8-DEA390ADF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7588" y="4677277"/>
            <a:ext cx="1845338" cy="113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3994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oho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1_Soho">
      <a:majorFont>
        <a:latin typeface=""/>
        <a:ea typeface=""/>
        <a:cs typeface="Tunga"/>
      </a:majorFont>
      <a:minorFont>
        <a:latin typeface=""/>
        <a:ea typeface=""/>
        <a:cs typeface="Tahoma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</TotalTime>
  <Words>432</Words>
  <Application>Microsoft Office PowerPoint</Application>
  <PresentationFormat>On-screen Show (4:3)</PresentationFormat>
  <Paragraphs>65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Arial</vt:lpstr>
      <vt:lpstr>Calibri</vt:lpstr>
      <vt:lpstr>Calibri Light</vt:lpstr>
      <vt:lpstr>Candara</vt:lpstr>
      <vt:lpstr>Tahoma</vt:lpstr>
      <vt:lpstr>Tunga</vt:lpstr>
      <vt:lpstr>Office Theme</vt:lpstr>
      <vt:lpstr>1_Soho</vt:lpstr>
      <vt:lpstr>Duurzaam Ondernemen met natuur in Zeeland Toeristische Ontmoetingsdag 2022</vt:lpstr>
      <vt:lpstr>Even voorstellen</vt:lpstr>
      <vt:lpstr>Werken aan duurzaamheid op 3 fronten </vt:lpstr>
      <vt:lpstr>Duurzaam op 3 fronten </vt:lpstr>
      <vt:lpstr>Denken (én werken) vanuit 11 thema’s</vt:lpstr>
      <vt:lpstr>Noor, hoe staan we er voor? (op basis van opensource data)</vt:lpstr>
      <vt:lpstr>Klimaat</vt:lpstr>
      <vt:lpstr>waterdiepte bij hevige neerslag Vlissingen</vt:lpstr>
      <vt:lpstr>waterdiepte bij hevige neerslag Port Greve</vt:lpstr>
      <vt:lpstr>waterdiepte bij hevige neerslag De Baeckermat</vt:lpstr>
      <vt:lpstr>temperatuur 2020 Vlissingen</vt:lpstr>
      <vt:lpstr>temperatuur 2050 Vlissingen</vt:lpstr>
      <vt:lpstr>temperatuur 2050 Vlissingen-centrum</vt:lpstr>
      <vt:lpstr>groenkaart Vlissingen</vt:lpstr>
      <vt:lpstr>temperatuur 2020 Landal  Port Greve </vt:lpstr>
      <vt:lpstr>temperatuur 2050 Port Greve </vt:lpstr>
      <vt:lpstr>groenkaart Port Greve </vt:lpstr>
      <vt:lpstr>temperatuur 2020 De Baeckermat Westdorpe</vt:lpstr>
      <vt:lpstr>temperatuur 2050 De Baeckermat </vt:lpstr>
      <vt:lpstr>groenkaart De Baeckermat </vt:lpstr>
      <vt:lpstr>oorzaak &amp; oplossing</vt:lpstr>
      <vt:lpstr>Biodiversiteit</vt:lpstr>
      <vt:lpstr>Biodiversiteit (in NL al 88% verdwenen en de afname zet nog steeds door)</vt:lpstr>
      <vt:lpstr>dagvlinders Vlissingen</vt:lpstr>
      <vt:lpstr>vleermuizen Vlissingen</vt:lpstr>
      <vt:lpstr>dagvlinders Port Greve</vt:lpstr>
      <vt:lpstr>Vogels (Rode Lijst) Port Greve</vt:lpstr>
      <vt:lpstr>Bijen Port Greve</vt:lpstr>
      <vt:lpstr>vleermuizen Port Greve</vt:lpstr>
      <vt:lpstr>Natura2000 Port Greve</vt:lpstr>
      <vt:lpstr>dagvlinders De Baeckermat</vt:lpstr>
      <vt:lpstr>Vogels (rode Lijst) De Baeckermat</vt:lpstr>
      <vt:lpstr>bijen De Baeckermat</vt:lpstr>
      <vt:lpstr>vleermuizen De Baeckermat</vt:lpstr>
      <vt:lpstr>gezondheid</vt:lpstr>
      <vt:lpstr>Gezondheid</vt:lpstr>
      <vt:lpstr>obesitas Vlissingen</vt:lpstr>
      <vt:lpstr>eenzaamheid Vlissingen</vt:lpstr>
      <vt:lpstr>bewegen Vlisingen</vt:lpstr>
      <vt:lpstr>voorkomen van huidkanker Port Greve (bomenkaart)</vt:lpstr>
      <vt:lpstr>voorkomen van huidkanker De Baeckermat (bomenkaart)</vt:lpstr>
      <vt:lpstr>voorkomen van huidkanker Westdorpe (bomenkaart)</vt:lpstr>
      <vt:lpstr>Kansen</vt:lpstr>
      <vt:lpstr>zo veel mogelijk vergroenen (groen tenzij-principe)</vt:lpstr>
      <vt:lpstr>bloeiende kruiden overal waar het kan (inheems!)</vt:lpstr>
      <vt:lpstr>groene wanden &amp; grasdaken (met nectar en nestgelegenheid)</vt:lpstr>
      <vt:lpstr>groene wanden (van inheemse soorten)</vt:lpstr>
      <vt:lpstr>overal waar het kan bomen voor schaduw planten (met nestgelegenheid voor vogels)</vt:lpstr>
      <vt:lpstr>klimaatadaptieve bomen voor zekere schaduw (met nectar &amp; pollen voor insecten)</vt:lpstr>
      <vt:lpstr>wadis (met nectar voor insecten &amp; ontmoeting)</vt:lpstr>
      <vt:lpstr>ommetjes &amp; speelplaasten (met nieuwe biotopen voor fauna)</vt:lpstr>
      <vt:lpstr>anders gaan beheren (met flora &amp; fauna als uitgangspunt)</vt:lpstr>
      <vt:lpstr>anders gaan inrichten (gericht op creëren van biotoop voor flora &amp; fauna, plus klimaatadaptief)</vt:lpstr>
      <vt:lpstr>en: een integrale aanpak leidt tot veel gratis bijproducten</vt:lpstr>
      <vt:lpstr>en: een integrale aanpak leidt tot veel gratis bijproducten</vt:lpstr>
      <vt:lpstr>PowerPoint Presentation</vt:lpstr>
      <vt:lpstr>Vragen? </vt:lpstr>
      <vt:lpstr>De Nieuwe wAarde een product van:  Buiting Advies bv  www.buiting.nl 0313 61 90 42 advies@buiting.nl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Ecosysteemdiensten op golfbanen</dc:title>
  <dc:creator>Ronald Buiting</dc:creator>
  <cp:lastModifiedBy>M.J. Soeters</cp:lastModifiedBy>
  <cp:revision>50</cp:revision>
  <dcterms:created xsi:type="dcterms:W3CDTF">2020-12-15T09:57:25Z</dcterms:created>
  <dcterms:modified xsi:type="dcterms:W3CDTF">2022-06-27T10:13:48Z</dcterms:modified>
</cp:coreProperties>
</file>