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76" r:id="rId1"/>
  </p:sldMasterIdLst>
  <p:notesMasterIdLst>
    <p:notesMasterId r:id="rId5"/>
  </p:notesMasterIdLst>
  <p:sldIdLst>
    <p:sldId id="309" r:id="rId2"/>
    <p:sldId id="310" r:id="rId3"/>
    <p:sldId id="311" r:id="rId4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0A22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944" autoAdjust="0"/>
    <p:restoredTop sz="92209" autoAdjust="0"/>
  </p:normalViewPr>
  <p:slideViewPr>
    <p:cSldViewPr snapToGrid="0">
      <p:cViewPr varScale="1">
        <p:scale>
          <a:sx n="106" d="100"/>
          <a:sy n="106" d="100"/>
        </p:scale>
        <p:origin x="119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90" d="100"/>
        <a:sy n="90" d="100"/>
      </p:scale>
      <p:origin x="0" y="-32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A29313-677B-4263-891B-82FC2771E215}" type="datetimeFigureOut">
              <a:rPr lang="en-US" smtClean="0"/>
              <a:t>1/31/2022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65868A9-5095-45D0-A576-F6EFD84071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763563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761999"/>
            <a:ext cx="9141619" cy="5334001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70263" y="761999"/>
            <a:ext cx="2925318" cy="5334001"/>
          </a:xfrm>
          <a:prstGeom prst="rect">
            <a:avLst/>
          </a:prstGeom>
          <a:solidFill>
            <a:srgbClr val="C8C8C8">
              <a:alpha val="5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69848" y="1298448"/>
            <a:ext cx="7315200" cy="3255264"/>
          </a:xfrm>
        </p:spPr>
        <p:txBody>
          <a:bodyPr anchor="b">
            <a:normAutofit/>
          </a:bodyPr>
          <a:lstStyle>
            <a:lvl1pPr algn="l">
              <a:defRPr sz="5900" spc="-100" baseline="0">
                <a:solidFill>
                  <a:srgbClr val="FFFFFF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15" y="4670246"/>
            <a:ext cx="7315200" cy="914400"/>
          </a:xfrm>
        </p:spPr>
        <p:txBody>
          <a:bodyPr anchor="t">
            <a:normAutofit/>
          </a:bodyPr>
          <a:lstStyle>
            <a:lvl1pPr marL="0" indent="0" algn="l">
              <a:buNone/>
              <a:defRPr sz="2200" cap="none" spc="0" baseline="0">
                <a:solidFill>
                  <a:schemeClr val="accent1">
                    <a:lumMod val="20000"/>
                    <a:lumOff val="80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8275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45657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1000" y="990600"/>
            <a:ext cx="2819400" cy="4953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67912" y="868680"/>
            <a:ext cx="7315200" cy="5120640"/>
          </a:xfrm>
        </p:spPr>
        <p:txBody>
          <a:bodyPr vert="eaVert" anchor="t"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73154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95207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7912" y="1298448"/>
            <a:ext cx="7315200" cy="3255264"/>
          </a:xfrm>
        </p:spPr>
        <p:txBody>
          <a:bodyPr anchor="b">
            <a:normAutofit/>
          </a:bodyPr>
          <a:lstStyle>
            <a:lvl1pPr>
              <a:defRPr sz="5900" b="0" spc="-10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0" y="4672584"/>
            <a:ext cx="7315200" cy="914400"/>
          </a:xfrm>
        </p:spPr>
        <p:txBody>
          <a:bodyPr anchor="t">
            <a:normAutofit/>
          </a:bodyPr>
          <a:lstStyle>
            <a:lvl1pPr marL="0" indent="0">
              <a:buNone/>
              <a:defRPr sz="2200" cap="none" spc="0" baseline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3469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67912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818120" y="868680"/>
            <a:ext cx="347472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33674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7912" y="1023586"/>
            <a:ext cx="3474720" cy="8077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7912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818463" y="1023586"/>
            <a:ext cx="3474720" cy="813171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818463" y="1930936"/>
            <a:ext cx="3474720" cy="402336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354173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20703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93790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67912" y="868680"/>
            <a:ext cx="7315200" cy="5120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4176"/>
            <a:ext cx="2834640" cy="2321990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278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6032" y="1143000"/>
            <a:ext cx="2834640" cy="2377440"/>
          </a:xfrm>
        </p:spPr>
        <p:txBody>
          <a:bodyPr anchor="b">
            <a:normAutofit/>
          </a:bodyPr>
          <a:lstStyle>
            <a:lvl1pPr>
              <a:defRPr sz="32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70644" y="767419"/>
            <a:ext cx="8115230" cy="5330952"/>
          </a:xfrm>
          <a:solidFill>
            <a:schemeClr val="bg1">
              <a:lumMod val="75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6032" y="3493008"/>
            <a:ext cx="2834640" cy="2322576"/>
          </a:xfrm>
        </p:spPr>
        <p:txBody>
          <a:bodyPr anchor="t">
            <a:normAutofit/>
          </a:bodyPr>
          <a:lstStyle>
            <a:lvl1pPr marL="0" indent="0">
              <a:lnSpc>
                <a:spcPct val="100000"/>
              </a:lnSpc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Tekststijl van het model bewerken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>
          <a:xfrm>
            <a:off x="3499101" y="6356350"/>
            <a:ext cx="5911517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822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758952"/>
            <a:ext cx="3443590" cy="5330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2919" y="1123837"/>
            <a:ext cx="2947482" cy="460118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8" name="Rectangle 37"/>
          <p:cNvSpPr/>
          <p:nvPr/>
        </p:nvSpPr>
        <p:spPr>
          <a:xfrm>
            <a:off x="11815864" y="758952"/>
            <a:ext cx="384048" cy="5330952"/>
          </a:xfrm>
          <a:prstGeom prst="rect">
            <a:avLst/>
          </a:prstGeom>
          <a:solidFill>
            <a:srgbClr val="C8C8C8">
              <a:alpha val="49804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69268" y="864108"/>
            <a:ext cx="7315200" cy="51206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Tekststijl van het model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62465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586B75A-687E-405C-8A0B-8D00578BA2C3}" type="datetimeFigureOut">
              <a:rPr lang="en-US" smtClean="0"/>
              <a:pPr/>
              <a:t>1/31/2022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69268" y="6356350"/>
            <a:ext cx="5911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634135" y="6356350"/>
            <a:ext cx="15309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 b="1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83600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spc="-60" baseline="0">
          <a:solidFill>
            <a:srgbClr val="FFFFFF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/>
        </a:buClr>
        <a:buFont typeface="Wingdings 2" pitchFamily="18" charset="2"/>
        <a:buChar char="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18288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250"/>
        </a:spcBef>
        <a:spcAft>
          <a:spcPts val="25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F8F7671-D8EC-41EF-84CF-0474EF8C66A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1" y="1233131"/>
            <a:ext cx="9134669" cy="3255264"/>
          </a:xfrm>
        </p:spPr>
        <p:txBody>
          <a:bodyPr anchor="ctr">
            <a:normAutofit/>
          </a:bodyPr>
          <a:lstStyle/>
          <a:p>
            <a:pPr algn="ctr"/>
            <a:r>
              <a:rPr lang="en-US" sz="6000" b="1" dirty="0" smtClean="0"/>
              <a:t>Minor </a:t>
            </a:r>
            <a:r>
              <a:rPr lang="en-US" sz="6000" b="1" dirty="0"/>
              <a:t>Fit </a:t>
            </a:r>
            <a:r>
              <a:rPr lang="en-US" sz="6000" b="1" dirty="0" err="1"/>
              <a:t>voor</a:t>
            </a:r>
            <a:r>
              <a:rPr lang="en-US" sz="6000" b="1" dirty="0"/>
              <a:t> de </a:t>
            </a:r>
            <a:r>
              <a:rPr lang="en-US" sz="6000" b="1" dirty="0" err="1"/>
              <a:t>Toekomst</a:t>
            </a: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/>
              <a:t/>
            </a:r>
            <a:br>
              <a:rPr lang="en-US" sz="6000" b="1" dirty="0"/>
            </a:br>
            <a:r>
              <a:rPr lang="en-US" sz="6000" b="1" dirty="0" err="1" smtClean="0"/>
              <a:t>Afronding</a:t>
            </a:r>
            <a:endParaRPr lang="nl-NL" sz="6000" b="1" dirty="0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41847339-1344-41DD-91C1-2C8DB076B6B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31844" y="4567302"/>
            <a:ext cx="8268123" cy="1382839"/>
          </a:xfrm>
        </p:spPr>
        <p:txBody>
          <a:bodyPr anchor="ctr">
            <a:normAutofit/>
          </a:bodyPr>
          <a:lstStyle/>
          <a:p>
            <a:r>
              <a:rPr lang="nl-NL" sz="900" dirty="0">
                <a:solidFill>
                  <a:schemeClr val="bg1"/>
                </a:solidFill>
              </a:rPr>
              <a:t>Hans de Bruin, HZ University of Applied Sciences</a:t>
            </a:r>
          </a:p>
          <a:p>
            <a:r>
              <a:rPr lang="nl-NL" sz="900" dirty="0">
                <a:solidFill>
                  <a:schemeClr val="bg1"/>
                </a:solidFill>
              </a:rPr>
              <a:t>Petra de Braal, </a:t>
            </a:r>
            <a:r>
              <a:rPr lang="nl-NL" sz="900" dirty="0" err="1">
                <a:solidFill>
                  <a:schemeClr val="bg1"/>
                </a:solidFill>
              </a:rPr>
              <a:t>Solidarity</a:t>
            </a:r>
            <a:r>
              <a:rPr lang="nl-NL" sz="900" dirty="0">
                <a:solidFill>
                  <a:schemeClr val="bg1"/>
                </a:solidFill>
              </a:rPr>
              <a:t> </a:t>
            </a:r>
            <a:r>
              <a:rPr lang="nl-NL" sz="900" dirty="0" smtClean="0">
                <a:solidFill>
                  <a:schemeClr val="bg1"/>
                </a:solidFill>
              </a:rPr>
              <a:t>University</a:t>
            </a:r>
            <a:endParaRPr lang="nl-NL" sz="900" dirty="0">
              <a:solidFill>
                <a:schemeClr val="bg1"/>
              </a:solidFill>
            </a:endParaRPr>
          </a:p>
          <a:p>
            <a:pPr algn="r"/>
            <a:r>
              <a:rPr lang="nl-NL" sz="900" dirty="0" smtClean="0">
                <a:solidFill>
                  <a:schemeClr val="bg1"/>
                </a:solidFill>
              </a:rPr>
              <a:t>Februari 2022</a:t>
            </a:r>
            <a:endParaRPr lang="nl-NL" sz="900" dirty="0">
              <a:solidFill>
                <a:schemeClr val="bg1"/>
              </a:solidFill>
            </a:endParaRP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7395A041-A773-4D2B-9B05-568B4BF97C35}"/>
              </a:ext>
            </a:extLst>
          </p:cNvPr>
          <p:cNvSpPr/>
          <p:nvPr/>
        </p:nvSpPr>
        <p:spPr>
          <a:xfrm>
            <a:off x="9561444" y="916584"/>
            <a:ext cx="2355574" cy="50335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50000"/>
              </a:lnSpc>
            </a:pP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doen → </a:t>
            </a:r>
            <a:r>
              <a:rPr lang="nl-NL" dirty="0">
                <a:solidFill>
                  <a:schemeClr val="accent6"/>
                </a:solidFill>
              </a:rPr>
              <a:t>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doen</a:t>
            </a:r>
            <a:r>
              <a:rPr lang="nl-NL" dirty="0">
                <a:solidFill>
                  <a:schemeClr val="accent6"/>
                </a:solidFill>
              </a:rPr>
              <a:t> → samen </a:t>
            </a:r>
            <a:r>
              <a:rPr lang="nl-NL" b="1" dirty="0">
                <a:solidFill>
                  <a:schemeClr val="accent6"/>
                </a:solidFill>
              </a:rPr>
              <a:t>leren</a:t>
            </a:r>
            <a:r>
              <a:rPr lang="nl-NL" dirty="0">
                <a:solidFill>
                  <a:schemeClr val="accent6"/>
                </a:solidFill>
              </a:rPr>
              <a:t> → …</a:t>
            </a:r>
            <a:endParaRPr lang="nl-NL" b="1" dirty="0">
              <a:solidFill>
                <a:schemeClr val="accent6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7733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Het </a:t>
            </a:r>
            <a:r>
              <a:rPr lang="en-US" dirty="0" err="1" smtClean="0"/>
              <a:t>grote</a:t>
            </a:r>
            <a:r>
              <a:rPr lang="en-US" dirty="0" smtClean="0"/>
              <a:t>, </a:t>
            </a:r>
            <a:r>
              <a:rPr lang="en-US" dirty="0" err="1" smtClean="0"/>
              <a:t>totale</a:t>
            </a:r>
            <a:r>
              <a:rPr lang="en-US" dirty="0" smtClean="0"/>
              <a:t> </a:t>
            </a:r>
            <a:r>
              <a:rPr lang="en-US" dirty="0" err="1" smtClean="0"/>
              <a:t>plaatje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nl-NL" dirty="0" smtClean="0"/>
              <a:t>Trajecten:</a:t>
            </a:r>
          </a:p>
          <a:p>
            <a:pPr lvl="1"/>
            <a:r>
              <a:rPr lang="nl-NL" dirty="0" smtClean="0"/>
              <a:t>Gedane zaken:</a:t>
            </a:r>
          </a:p>
          <a:p>
            <a:pPr lvl="2"/>
            <a:r>
              <a:rPr lang="nl-NL" dirty="0" smtClean="0"/>
              <a:t>Vergunningsverleners gestart in mei 2020</a:t>
            </a:r>
          </a:p>
          <a:p>
            <a:pPr lvl="2"/>
            <a:r>
              <a:rPr lang="nl-NL" dirty="0" smtClean="0"/>
              <a:t>MT/DT en projectleiders gestart in december 2020</a:t>
            </a:r>
          </a:p>
          <a:p>
            <a:pPr lvl="2"/>
            <a:r>
              <a:rPr lang="nl-NL" dirty="0" smtClean="0"/>
              <a:t>Oefenen met omgevingstafels vanaf augustus 2021,met nieuwe deelnemers</a:t>
            </a:r>
          </a:p>
          <a:p>
            <a:pPr lvl="2"/>
            <a:r>
              <a:rPr lang="nl-NL" dirty="0" smtClean="0"/>
              <a:t>MT/DT en projectleiders samengevoegd </a:t>
            </a:r>
            <a:r>
              <a:rPr lang="nl-NL" dirty="0" err="1" smtClean="0"/>
              <a:t>tbv</a:t>
            </a:r>
            <a:r>
              <a:rPr lang="nl-NL" dirty="0" smtClean="0"/>
              <a:t> </a:t>
            </a:r>
            <a:r>
              <a:rPr lang="nl-NL" dirty="0" err="1" smtClean="0"/>
              <a:t>TwijstraGudde</a:t>
            </a:r>
            <a:r>
              <a:rPr lang="nl-NL" dirty="0" smtClean="0"/>
              <a:t> projectmatig werken traject, vanaf nu weer apart</a:t>
            </a:r>
          </a:p>
          <a:p>
            <a:pPr lvl="1"/>
            <a:r>
              <a:rPr lang="nl-NL" dirty="0" smtClean="0"/>
              <a:t>Heden:</a:t>
            </a:r>
          </a:p>
          <a:p>
            <a:pPr lvl="2"/>
            <a:r>
              <a:rPr lang="nl-NL" dirty="0"/>
              <a:t>A</a:t>
            </a:r>
            <a:r>
              <a:rPr lang="nl-NL" dirty="0" smtClean="0"/>
              <a:t>fronden minor </a:t>
            </a:r>
            <a:r>
              <a:rPr lang="nl-NL" dirty="0" err="1" smtClean="0"/>
              <a:t>FvdT</a:t>
            </a:r>
            <a:r>
              <a:rPr lang="nl-NL" dirty="0" smtClean="0"/>
              <a:t> vergunningsverleners</a:t>
            </a:r>
          </a:p>
          <a:p>
            <a:pPr lvl="2"/>
            <a:r>
              <a:rPr lang="nl-NL" dirty="0" smtClean="0"/>
              <a:t>In alle drie groepen, focus op samenwerken en cultuur in diverse settingen</a:t>
            </a:r>
          </a:p>
          <a:p>
            <a:pPr lvl="1"/>
            <a:r>
              <a:rPr lang="nl-NL" dirty="0" smtClean="0"/>
              <a:t>Toekomst:</a:t>
            </a:r>
          </a:p>
          <a:p>
            <a:pPr lvl="2"/>
            <a:r>
              <a:rPr lang="nl-NL" dirty="0" smtClean="0"/>
              <a:t>Minor </a:t>
            </a:r>
            <a:r>
              <a:rPr lang="nl-NL" dirty="0" err="1" smtClean="0"/>
              <a:t>FvdT</a:t>
            </a:r>
            <a:r>
              <a:rPr lang="nl-NL" dirty="0" smtClean="0"/>
              <a:t> wordt verder uitgerold: 3 nieuwe groepen</a:t>
            </a:r>
          </a:p>
          <a:p>
            <a:pPr lvl="2"/>
            <a:r>
              <a:rPr lang="nl-NL" dirty="0"/>
              <a:t>T</a:t>
            </a:r>
            <a:r>
              <a:rPr lang="nl-NL" dirty="0" smtClean="0"/>
              <a:t>erugkomsessies</a:t>
            </a:r>
          </a:p>
          <a:p>
            <a:r>
              <a:rPr lang="nl-NL" dirty="0" smtClean="0"/>
              <a:t>Hoe nu verder?</a:t>
            </a:r>
          </a:p>
          <a:p>
            <a:pPr lvl="1"/>
            <a:r>
              <a:rPr lang="nl-NL" dirty="0" smtClean="0"/>
              <a:t>3 sessies in kleine groepen, een combinatie van groep en individuele begeleiding</a:t>
            </a:r>
          </a:p>
          <a:p>
            <a:pPr lvl="1"/>
            <a:r>
              <a:rPr lang="nl-NL" dirty="0" smtClean="0"/>
              <a:t>Individueel gesprek op aanvraag</a:t>
            </a:r>
          </a:p>
          <a:p>
            <a:pPr lvl="1"/>
            <a:r>
              <a:rPr lang="nl-NL" dirty="0" smtClean="0"/>
              <a:t>Diverse onderwerpen, inclusief verder gaan met omgevingstafel</a:t>
            </a:r>
          </a:p>
          <a:p>
            <a:pPr lvl="1"/>
            <a:r>
              <a:rPr lang="nl-NL" dirty="0" smtClean="0"/>
              <a:t>Afronding:</a:t>
            </a:r>
          </a:p>
          <a:p>
            <a:pPr lvl="2"/>
            <a:r>
              <a:rPr lang="nl-NL" dirty="0" smtClean="0"/>
              <a:t>Reflectieverslag: intake + minor = ?</a:t>
            </a:r>
          </a:p>
          <a:p>
            <a:pPr lvl="2"/>
            <a:r>
              <a:rPr lang="nl-NL" dirty="0" smtClean="0"/>
              <a:t>persoonlijk gesprek</a:t>
            </a:r>
          </a:p>
          <a:p>
            <a:pPr lvl="2"/>
            <a:r>
              <a:rPr lang="nl-NL" dirty="0" smtClean="0"/>
              <a:t>Eventueel assessment voor een certificaat</a:t>
            </a:r>
          </a:p>
        </p:txBody>
      </p:sp>
    </p:spTree>
    <p:extLst>
      <p:ext uri="{BB962C8B-B14F-4D97-AF65-F5344CB8AC3E}">
        <p14:creationId xmlns:p14="http://schemas.microsoft.com/office/powerpoint/2010/main" val="16586283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Groepen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err="1" smtClean="0"/>
              <a:t>Groep</a:t>
            </a:r>
            <a:r>
              <a:rPr lang="en-US" dirty="0" smtClean="0"/>
              <a:t>: </a:t>
            </a:r>
            <a:r>
              <a:rPr lang="en-US" dirty="0" err="1"/>
              <a:t>o</a:t>
            </a:r>
            <a:r>
              <a:rPr lang="en-US" dirty="0" err="1" smtClean="0"/>
              <a:t>mgevingstafel</a:t>
            </a:r>
            <a:r>
              <a:rPr lang="en-US" dirty="0" smtClean="0"/>
              <a:t>:</a:t>
            </a:r>
          </a:p>
          <a:p>
            <a:pPr lvl="1"/>
            <a:r>
              <a:rPr lang="en-US" dirty="0" smtClean="0"/>
              <a:t>Ralf, Pascal, Jan, </a:t>
            </a:r>
            <a:r>
              <a:rPr lang="en-US" dirty="0" err="1" smtClean="0"/>
              <a:t>Sjacky</a:t>
            </a:r>
            <a:r>
              <a:rPr lang="en-US" dirty="0" smtClean="0"/>
              <a:t>, </a:t>
            </a:r>
            <a:r>
              <a:rPr lang="en-US" dirty="0" smtClean="0"/>
              <a:t>Marco, Jeroen (B)</a:t>
            </a:r>
            <a:endParaRPr lang="en-US" dirty="0" smtClean="0"/>
          </a:p>
          <a:p>
            <a:pPr lvl="1"/>
            <a:r>
              <a:rPr lang="en-US" dirty="0" smtClean="0"/>
              <a:t>Product: </a:t>
            </a:r>
            <a:r>
              <a:rPr lang="en-US" dirty="0" err="1" smtClean="0"/>
              <a:t>handleiding</a:t>
            </a:r>
            <a:endParaRPr lang="en-US" dirty="0" smtClean="0"/>
          </a:p>
          <a:p>
            <a:r>
              <a:rPr lang="en-US" dirty="0" err="1" smtClean="0"/>
              <a:t>Groep</a:t>
            </a:r>
            <a:r>
              <a:rPr lang="en-US" dirty="0" smtClean="0"/>
              <a:t>: </a:t>
            </a:r>
            <a:r>
              <a:rPr lang="en-US" dirty="0" err="1" smtClean="0"/>
              <a:t>RxMission</a:t>
            </a:r>
            <a:endParaRPr lang="en-US" dirty="0" smtClean="0"/>
          </a:p>
          <a:p>
            <a:pPr lvl="1"/>
            <a:r>
              <a:rPr lang="en-US" dirty="0" smtClean="0"/>
              <a:t>Hans</a:t>
            </a:r>
            <a:r>
              <a:rPr lang="en-US" dirty="0" smtClean="0"/>
              <a:t>, Jos, </a:t>
            </a:r>
            <a:r>
              <a:rPr lang="en-US" dirty="0" smtClean="0"/>
              <a:t>Jeroen (V)</a:t>
            </a:r>
            <a:endParaRPr lang="en-US" dirty="0" smtClean="0"/>
          </a:p>
          <a:p>
            <a:r>
              <a:rPr lang="en-US" dirty="0" err="1" smtClean="0"/>
              <a:t>Groep</a:t>
            </a:r>
            <a:r>
              <a:rPr lang="en-US" dirty="0" smtClean="0"/>
              <a:t>: </a:t>
            </a:r>
            <a:r>
              <a:rPr lang="en-US" dirty="0" smtClean="0"/>
              <a:t>SI</a:t>
            </a:r>
            <a:endParaRPr lang="en-US" dirty="0" smtClean="0"/>
          </a:p>
          <a:p>
            <a:pPr lvl="1"/>
            <a:r>
              <a:rPr lang="en-US" dirty="0" smtClean="0"/>
              <a:t>Sandra, Ina</a:t>
            </a:r>
          </a:p>
          <a:p>
            <a:r>
              <a:rPr lang="en-US" dirty="0" err="1"/>
              <a:t>Groep</a:t>
            </a:r>
            <a:r>
              <a:rPr lang="en-US" dirty="0" smtClean="0"/>
              <a:t>: </a:t>
            </a:r>
            <a:r>
              <a:rPr lang="en-US" dirty="0" err="1" smtClean="0"/>
              <a:t>snelservice</a:t>
            </a:r>
            <a:endParaRPr lang="en-US" dirty="0" smtClean="0"/>
          </a:p>
          <a:p>
            <a:pPr lvl="1"/>
            <a:r>
              <a:rPr lang="en-US" dirty="0" smtClean="0"/>
              <a:t>Sam, Collin, Alexandra, Pieter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8443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rame">
  <a:themeElements>
    <a:clrScheme name="Frame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Frame">
      <a:maj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Frame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20000"/>
                <a:lumMod val="102000"/>
              </a:schemeClr>
            </a:gs>
            <a:gs pos="48000">
              <a:schemeClr val="phClr">
                <a:tint val="98000"/>
                <a:shade val="90000"/>
                <a:satMod val="110000"/>
                <a:lumMod val="103000"/>
              </a:schemeClr>
            </a:gs>
            <a:gs pos="100000">
              <a:schemeClr val="phClr">
                <a:tint val="98000"/>
                <a:shade val="80000"/>
                <a:satMod val="10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rame" id="{F226E7A2-7162-461C-9490-D27D9DC04E43}" vid="{39D77354-939E-4A26-AE51-B3F9618B14B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TM03457475[[fn=Frame]]</Template>
  <TotalTime>11732</TotalTime>
  <Words>243</Words>
  <Application>Microsoft Office PowerPoint</Application>
  <PresentationFormat>Widescreen</PresentationFormat>
  <Paragraphs>36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Calibri</vt:lpstr>
      <vt:lpstr>Corbel</vt:lpstr>
      <vt:lpstr>Wingdings 2</vt:lpstr>
      <vt:lpstr>Frame</vt:lpstr>
      <vt:lpstr>Minor Fit voor de Toekomst  Afronding</vt:lpstr>
      <vt:lpstr>Het grote, totale plaatje</vt:lpstr>
      <vt:lpstr>Groepen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Gabriëlle Rossing</dc:creator>
  <cp:lastModifiedBy>Hans de Bruin</cp:lastModifiedBy>
  <cp:revision>225</cp:revision>
  <dcterms:created xsi:type="dcterms:W3CDTF">2019-03-14T12:37:05Z</dcterms:created>
  <dcterms:modified xsi:type="dcterms:W3CDTF">2022-02-01T14:45:23Z</dcterms:modified>
</cp:coreProperties>
</file>