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6" r:id="rId2"/>
    <p:sldId id="260" r:id="rId3"/>
    <p:sldId id="271" r:id="rId4"/>
    <p:sldId id="268" r:id="rId5"/>
    <p:sldId id="273" r:id="rId6"/>
    <p:sldId id="274" r:id="rId7"/>
    <p:sldId id="27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Noordhoek" initials="MN" lastIdx="8" clrIdx="0">
    <p:extLst>
      <p:ext uri="{19B8F6BF-5375-455C-9EA6-DF929625EA0E}">
        <p15:presenceInfo xmlns:p15="http://schemas.microsoft.com/office/powerpoint/2012/main" userId="S-1-5-21-2460750629-677076624-3224607421-66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B9A"/>
    <a:srgbClr val="645417"/>
    <a:srgbClr val="E6B383"/>
    <a:srgbClr val="93C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1F61D-622D-4CDE-9598-C8DC4C06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CB8B3F-D147-4C0A-8F06-BF56DA506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85BEEE-DC84-47E2-839F-13BF2821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8A7C5-97D6-427F-B118-695CF457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7C795-8B91-49BB-A0AE-E26F4369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62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5C2E7-7E05-4D9A-9B6D-F63D1EF0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C315B6-2F33-4AFF-BA29-24F9F37D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B88D4F-54A2-4E1F-9920-929D9768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CA66C5-99A5-4B26-B404-63D8D218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302448-3865-46A2-85A7-93727B24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5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EB2F5B-1D82-4651-B8D2-2D9E3CC23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0D8CF9-9960-4FEC-84DB-58523AEB1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1585AB-8CDE-4D89-9514-63400E4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7ED2A-28BD-4D20-A192-BA8AA2DD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F8F56-E57F-4FC8-A9F0-4E2819E7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21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&amp;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016298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F64DA41-6DB2-4260-9AA2-E471DC97D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707" y="382300"/>
            <a:ext cx="4578366" cy="1002322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 dirty="0"/>
              <a:t>Kop van onderwerp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534649A-709A-4B85-ADA8-E89F98A9AE9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39707" y="1742204"/>
            <a:ext cx="4578366" cy="390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9585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764" cy="6454114"/>
          </a:xfrm>
          <a:custGeom>
            <a:avLst/>
            <a:gdLst>
              <a:gd name="connsiteX0" fmla="*/ 0 w 12192000"/>
              <a:gd name="connsiteY0" fmla="*/ 0 h 5849815"/>
              <a:gd name="connsiteX1" fmla="*/ 12192000 w 12192000"/>
              <a:gd name="connsiteY1" fmla="*/ 0 h 5849815"/>
              <a:gd name="connsiteX2" fmla="*/ 12192000 w 12192000"/>
              <a:gd name="connsiteY2" fmla="*/ 5849815 h 5849815"/>
              <a:gd name="connsiteX3" fmla="*/ 0 w 12192000"/>
              <a:gd name="connsiteY3" fmla="*/ 5849815 h 5849815"/>
              <a:gd name="connsiteX4" fmla="*/ 0 w 12192000"/>
              <a:gd name="connsiteY4" fmla="*/ 0 h 5849815"/>
              <a:gd name="connsiteX0" fmla="*/ 0 w 12192000"/>
              <a:gd name="connsiteY0" fmla="*/ 0 h 6454114"/>
              <a:gd name="connsiteX1" fmla="*/ 12192000 w 12192000"/>
              <a:gd name="connsiteY1" fmla="*/ 0 h 6454114"/>
              <a:gd name="connsiteX2" fmla="*/ 12192000 w 12192000"/>
              <a:gd name="connsiteY2" fmla="*/ 5849815 h 6454114"/>
              <a:gd name="connsiteX3" fmla="*/ 0 w 12192000"/>
              <a:gd name="connsiteY3" fmla="*/ 6454114 h 6454114"/>
              <a:gd name="connsiteX4" fmla="*/ 0 w 12192000"/>
              <a:gd name="connsiteY4" fmla="*/ 0 h 6454114"/>
              <a:gd name="connsiteX0" fmla="*/ 0 w 12199951"/>
              <a:gd name="connsiteY0" fmla="*/ 0 h 6454114"/>
              <a:gd name="connsiteX1" fmla="*/ 12192000 w 12199951"/>
              <a:gd name="connsiteY1" fmla="*/ 0 h 6454114"/>
              <a:gd name="connsiteX2" fmla="*/ 12199951 w 12199951"/>
              <a:gd name="connsiteY2" fmla="*/ 4816146 h 6454114"/>
              <a:gd name="connsiteX3" fmla="*/ 0 w 12199951"/>
              <a:gd name="connsiteY3" fmla="*/ 6454114 h 6454114"/>
              <a:gd name="connsiteX4" fmla="*/ 0 w 12199951"/>
              <a:gd name="connsiteY4" fmla="*/ 0 h 6454114"/>
              <a:gd name="connsiteX0" fmla="*/ 0 w 12192764"/>
              <a:gd name="connsiteY0" fmla="*/ 0 h 6454114"/>
              <a:gd name="connsiteX1" fmla="*/ 12192000 w 12192764"/>
              <a:gd name="connsiteY1" fmla="*/ 0 h 6454114"/>
              <a:gd name="connsiteX2" fmla="*/ 12192000 w 12192764"/>
              <a:gd name="connsiteY2" fmla="*/ 5285273 h 6454114"/>
              <a:gd name="connsiteX3" fmla="*/ 0 w 12192764"/>
              <a:gd name="connsiteY3" fmla="*/ 6454114 h 6454114"/>
              <a:gd name="connsiteX4" fmla="*/ 0 w 12192764"/>
              <a:gd name="connsiteY4" fmla="*/ 0 h 6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764" h="6454114">
                <a:moveTo>
                  <a:pt x="0" y="0"/>
                </a:moveTo>
                <a:lnTo>
                  <a:pt x="12192000" y="0"/>
                </a:lnTo>
                <a:cubicBezTo>
                  <a:pt x="12194650" y="1605382"/>
                  <a:pt x="12189350" y="3679891"/>
                  <a:pt x="12192000" y="5285273"/>
                </a:cubicBezTo>
                <a:lnTo>
                  <a:pt x="0" y="645411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81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40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F80CC-90FB-4F35-84F5-3DC734B5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6D92E-82CB-405B-9007-A4B10B5B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287EED-AE6C-4831-8B6B-2E0A32FD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AA9EFA-52E4-49CB-97AA-EA2315EC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49A51-658A-4816-AB4F-9DEB14B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0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753A-929F-40FB-990B-5D160CCC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B13CD9-ED19-4F08-ABC2-0F731973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3B1A0-291B-4B05-9060-175ECEE9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E1AFB0-39BA-4208-9D5C-52CD130E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4CD52B-C269-4908-86EA-99AF57EB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36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E37F0-888B-43D2-822F-006CAE55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47267-4513-4C3C-B34C-A93F9317F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810A97-4ECE-4B78-955C-08F41123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68F3C9-C5E1-4393-8EE4-E115AD4A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0BBC93-8383-40A2-96A4-EC0BE5B6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662CCF-C92A-41ED-9C74-0BB262AA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3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926D0-0C3B-4FF6-B304-41E56C7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5F322F-FDC0-458A-97E2-D512DF8DA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266456-FDB8-42CA-BF6D-5125AAC3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278ABA-FD20-40E5-BF3A-28C079C15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EF51C4-3979-4D46-BD7B-8F67EEE29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C93068-9638-41F1-9DD0-9E0193CE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5B82E8-9845-4E11-8A67-84623D1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827BC5-565A-4271-A049-8B61DDFF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9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0DE8-25F6-443B-BB0A-96D771CD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FC1C30-0FCC-4661-BF53-38B574BB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2C04EA-116D-41A2-BE5E-0A4EA5C0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9787A4-7795-49E1-A849-8BFD6266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27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32EF33-24FE-4BB8-BE17-A85CEE7B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1F395A-92B5-4130-B83A-E7E9754B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E7466-DF77-499E-A6B3-745706EE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3144-7937-4142-8EEA-55045BC2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E67CE-BCC4-4732-BCE2-6C4C2F6B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402B09-80AF-479E-BE38-F85B2E864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F81747-1729-4FDE-8566-521D2575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86AFF1-D609-4F7E-A1EE-E21A5845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E53F34-E0A2-4EFC-883C-EE628D4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57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EB846-C1A6-4F06-8C41-C1BEE7D8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E5AE18-8AA0-4155-8B25-76997BE13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8E3906-2EBE-461A-95BA-2EBAB535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F4D021-8052-4A6A-B219-EF309439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F5D22F-D4DA-4D84-8AAC-36F84261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8E184C-7188-4A26-8FF3-81B6B3F3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27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AB02A9-FD6B-46D0-89FA-77388C4E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B6B1D4-E5C6-4B0E-931B-36CC447F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7EFE61-4DD9-4F93-BCB2-0CF4B2C88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34D4-6354-4A64-A37B-6F57B6C7E305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4B7FF2-DB7A-4674-8730-C9ABAC98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457EA-D84C-41BB-A5C9-D0BE91E42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459-DB21-4421-9F57-8FE659E9CE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8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6C92D0-A3A9-485C-989A-4B814E4C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58" y="5855678"/>
            <a:ext cx="2635851" cy="87014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1044441-70D1-4FD3-AC40-C26A8D2D06A5}"/>
              </a:ext>
            </a:extLst>
          </p:cNvPr>
          <p:cNvSpPr txBox="1">
            <a:spLocks/>
          </p:cNvSpPr>
          <p:nvPr/>
        </p:nvSpPr>
        <p:spPr>
          <a:xfrm>
            <a:off x="1428914" y="5855678"/>
            <a:ext cx="7291072" cy="1002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THEMATISCHE DEELSESSIE</a:t>
            </a:r>
          </a:p>
          <a:p>
            <a:r>
              <a:rPr lang="en-US" sz="3000" dirty="0">
                <a:solidFill>
                  <a:srgbClr val="537B9A"/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C</a:t>
            </a:r>
            <a:r>
              <a:rPr lang="nl-NL" sz="3000" dirty="0">
                <a:solidFill>
                  <a:srgbClr val="537B9A"/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IRCULARITEIT &amp; DUURZAAMHEID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AF5D7F-BB75-4AE6-9BBB-798EFCAB4300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3710B79-DC24-4221-8AAE-BF4C46E103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12576"/>
          <a:stretch>
            <a:fillRect/>
          </a:stretch>
        </p:blipFill>
        <p:spPr>
          <a:xfrm>
            <a:off x="0" y="0"/>
            <a:ext cx="12192764" cy="5855678"/>
          </a:xfrm>
        </p:spPr>
      </p:pic>
    </p:spTree>
    <p:extLst>
      <p:ext uri="{BB962C8B-B14F-4D97-AF65-F5344CB8AC3E}">
        <p14:creationId xmlns:p14="http://schemas.microsoft.com/office/powerpoint/2010/main" val="44969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62266D5-D15B-4BD4-BDF7-5F729FA5FF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3" r="31521"/>
          <a:stretch/>
        </p:blipFill>
        <p:spPr>
          <a:xfrm>
            <a:off x="0" y="0"/>
            <a:ext cx="6096000" cy="68580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8653991-073F-4E33-90BE-5E26B252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707" y="661804"/>
            <a:ext cx="4578366" cy="722818"/>
          </a:xfrm>
        </p:spPr>
        <p:txBody>
          <a:bodyPr/>
          <a:lstStyle/>
          <a:p>
            <a:pPr algn="ctr"/>
            <a:r>
              <a:rPr lang="nl-N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Adriaan Wisse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F24891E-BDB2-46DC-9EEE-3E3434C7AA9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39706" y="1742204"/>
            <a:ext cx="5237993" cy="3903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Camping Weltevreden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nl-NL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outelande</a:t>
            </a:r>
            <a:r>
              <a:rPr lang="nl-NL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nl-NL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amilie</a:t>
            </a:r>
            <a:r>
              <a:rPr lang="nl-NL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en seniorencamping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Duurzaam</a:t>
            </a:r>
            <a:r>
              <a:rPr lang="en-US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kamperen</a:t>
            </a:r>
            <a:endParaRPr lang="nl-NL" sz="2400" dirty="0">
              <a:solidFill>
                <a:srgbClr val="537B9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0AF0DC-8666-4145-9D03-D7BE3A1D8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55678"/>
            <a:ext cx="2628901" cy="766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E596E2-26CC-4DBF-B1F3-059F3E78BC05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5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89BAA-2A30-4ABE-A2B5-0CF3FAAC2EBE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8BA67-67C0-4C33-9D35-1A754A4E6A72}"/>
              </a:ext>
            </a:extLst>
          </p:cNvPr>
          <p:cNvSpPr txBox="1"/>
          <p:nvPr/>
        </p:nvSpPr>
        <p:spPr>
          <a:xfrm>
            <a:off x="878115" y="1305341"/>
            <a:ext cx="10435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537B9A"/>
                </a:solidFill>
                <a:latin typeface="PFDinStencilW01-Bold" panose="02000806000000020004" pitchFamily="2" charset="0"/>
              </a:rPr>
              <a:t>“Klimaatverandering en daarmee zeespiegelstijging bedreigen mijn bedrijf en ons eiland, in het bijzonder de na ons komende generaties.”</a:t>
            </a:r>
          </a:p>
        </p:txBody>
      </p:sp>
    </p:spTree>
    <p:extLst>
      <p:ext uri="{BB962C8B-B14F-4D97-AF65-F5344CB8AC3E}">
        <p14:creationId xmlns:p14="http://schemas.microsoft.com/office/powerpoint/2010/main" val="215127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F24891E-BDB2-46DC-9EEE-3E3434C7AA9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39706" y="1742204"/>
            <a:ext cx="4945893" cy="3903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Voedselbron Graauw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Rustig</a:t>
            </a:r>
            <a:r>
              <a:rPr lang="en-US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overnachten</a:t>
            </a:r>
            <a:endParaRPr lang="en-US" sz="2400" dirty="0">
              <a:solidFill>
                <a:srgbClr val="537B9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Rondleidingen</a:t>
            </a:r>
            <a:endParaRPr lang="en-US" sz="2400" dirty="0">
              <a:solidFill>
                <a:srgbClr val="537B9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Biologische</a:t>
            </a:r>
            <a:r>
              <a:rPr lang="en-US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groenten</a:t>
            </a:r>
            <a:r>
              <a:rPr lang="en-US" sz="2400" dirty="0">
                <a:solidFill>
                  <a:srgbClr val="537B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fruit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0AF0DC-8666-4145-9D03-D7BE3A1D8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55678"/>
            <a:ext cx="2628901" cy="766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B15007-3EED-427B-A1DB-519CB16BFA31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ABF79B9E-2D50-4BE5-9537-85484BEB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706" y="809134"/>
            <a:ext cx="4578366" cy="722818"/>
          </a:xfrm>
        </p:spPr>
        <p:txBody>
          <a:bodyPr/>
          <a:lstStyle/>
          <a:p>
            <a:pPr algn="ctr"/>
            <a:r>
              <a:rPr lang="nl-N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Emiel van de Vijver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9A8CC79-C5EA-4C97-9C9F-56182AF1A9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73" r="9367"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82831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89BAA-2A30-4ABE-A2B5-0CF3FAAC2EBE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8BA67-67C0-4C33-9D35-1A754A4E6A72}"/>
              </a:ext>
            </a:extLst>
          </p:cNvPr>
          <p:cNvSpPr txBox="1"/>
          <p:nvPr/>
        </p:nvSpPr>
        <p:spPr>
          <a:xfrm>
            <a:off x="801914" y="1690062"/>
            <a:ext cx="105881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537B9A"/>
                </a:solidFill>
                <a:latin typeface="PFDinStencilW01-Bold" panose="02000806000000020004" pitchFamily="2" charset="0"/>
              </a:rPr>
              <a:t>“Ik denk dat toeristische accommodaties op korte termijn gaan bijdragen aan het beperken van de CO2-uitstoot, de omwenteling naar een circulaire economie &amp; het verbeteren van de biodiversiteit”</a:t>
            </a:r>
          </a:p>
        </p:txBody>
      </p:sp>
    </p:spTree>
    <p:extLst>
      <p:ext uri="{BB962C8B-B14F-4D97-AF65-F5344CB8AC3E}">
        <p14:creationId xmlns:p14="http://schemas.microsoft.com/office/powerpoint/2010/main" val="34906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6C92D0-A3A9-485C-989A-4B814E4C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58" y="5855678"/>
            <a:ext cx="2635851" cy="87014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1044441-70D1-4FD3-AC40-C26A8D2D06A5}"/>
              </a:ext>
            </a:extLst>
          </p:cNvPr>
          <p:cNvSpPr txBox="1">
            <a:spLocks/>
          </p:cNvSpPr>
          <p:nvPr/>
        </p:nvSpPr>
        <p:spPr>
          <a:xfrm>
            <a:off x="1428914" y="5855678"/>
            <a:ext cx="7291072" cy="1002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THEMATISCHE DEELSESSIE</a:t>
            </a:r>
          </a:p>
          <a:p>
            <a:r>
              <a:rPr lang="en-US" sz="3000" dirty="0">
                <a:solidFill>
                  <a:srgbClr val="537B9A"/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C</a:t>
            </a:r>
            <a:r>
              <a:rPr lang="nl-NL" sz="3000" dirty="0">
                <a:solidFill>
                  <a:srgbClr val="537B9A"/>
                </a:solidFill>
                <a:latin typeface="PFDinStencilW01-Bold" panose="02000806000000020004" pitchFamily="2" charset="0"/>
                <a:cs typeface="Arial" panose="020B0604020202020204" pitchFamily="34" charset="0"/>
              </a:rPr>
              <a:t>IRCULARITEIT &amp; DUURZAAMHEID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AF5D7F-BB75-4AE6-9BBB-798EFCAB4300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3710B79-DC24-4221-8AAE-BF4C46E103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12576"/>
          <a:stretch>
            <a:fillRect/>
          </a:stretch>
        </p:blipFill>
        <p:spPr>
          <a:xfrm>
            <a:off x="0" y="0"/>
            <a:ext cx="12192764" cy="5855678"/>
          </a:xfrm>
        </p:spPr>
      </p:pic>
    </p:spTree>
    <p:extLst>
      <p:ext uri="{BB962C8B-B14F-4D97-AF65-F5344CB8AC3E}">
        <p14:creationId xmlns:p14="http://schemas.microsoft.com/office/powerpoint/2010/main" val="294900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89BAA-2A30-4ABE-A2B5-0CF3FAAC2EBE}"/>
              </a:ext>
            </a:extLst>
          </p:cNvPr>
          <p:cNvSpPr/>
          <p:nvPr/>
        </p:nvSpPr>
        <p:spPr>
          <a:xfrm>
            <a:off x="8719986" y="5533053"/>
            <a:ext cx="3260520" cy="119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DinStencilW01-Bold" panose="02000806000000020004" pitchFamily="2" charset="0"/>
              </a:rPr>
              <a:t>TOERISTISCHE ONTMOETINGSDAG 2022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PFDinStencilW01-Bold" panose="020008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8BA67-67C0-4C33-9D35-1A754A4E6A72}"/>
              </a:ext>
            </a:extLst>
          </p:cNvPr>
          <p:cNvSpPr txBox="1"/>
          <p:nvPr/>
        </p:nvSpPr>
        <p:spPr>
          <a:xfrm>
            <a:off x="801914" y="1905506"/>
            <a:ext cx="10588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537B9A"/>
                </a:solidFill>
                <a:latin typeface="PFDinStencilW01-Bold" panose="02000806000000020004" pitchFamily="2" charset="0"/>
              </a:rPr>
              <a:t>“Ik merk dat de meeste mensen met wie ik omga hun gedrag aanpassen om een steentje bij te dragen aan de strijd tegen de opwarming van de aarde”</a:t>
            </a:r>
          </a:p>
        </p:txBody>
      </p:sp>
    </p:spTree>
    <p:extLst>
      <p:ext uri="{BB962C8B-B14F-4D97-AF65-F5344CB8AC3E}">
        <p14:creationId xmlns:p14="http://schemas.microsoft.com/office/powerpoint/2010/main" val="33957520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pp.pptx" id="{85E52D95-FD90-401A-BD8D-A0E11D4810F1}" vid="{027A55B5-6BA5-4B2A-B5CE-79DB951530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 Format Kenniscentrum Kusttoerisme</Template>
  <TotalTime>264</TotalTime>
  <Words>140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PFDinStencilW01-Bold</vt:lpstr>
      <vt:lpstr>Tahoma</vt:lpstr>
      <vt:lpstr>Kantoorthema</vt:lpstr>
      <vt:lpstr>PowerPoint Presentation</vt:lpstr>
      <vt:lpstr>Adriaan Wisse</vt:lpstr>
      <vt:lpstr>PowerPoint Presentation</vt:lpstr>
      <vt:lpstr>Emiel van de Vijver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M.J. Soeters</dc:creator>
  <cp:lastModifiedBy>M.J. Soeters</cp:lastModifiedBy>
  <cp:revision>13</cp:revision>
  <dcterms:created xsi:type="dcterms:W3CDTF">2022-06-23T12:20:53Z</dcterms:created>
  <dcterms:modified xsi:type="dcterms:W3CDTF">2022-06-28T13:22:58Z</dcterms:modified>
</cp:coreProperties>
</file>